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147377270" r:id="rId5"/>
    <p:sldId id="2147377271" r:id="rId6"/>
    <p:sldId id="2147377273" r:id="rId7"/>
    <p:sldId id="2147377276" r:id="rId8"/>
    <p:sldId id="2147377277" r:id="rId9"/>
    <p:sldId id="2147377278" r:id="rId10"/>
    <p:sldId id="2147377279" r:id="rId11"/>
    <p:sldId id="2147377288" r:id="rId12"/>
    <p:sldId id="2147377281" r:id="rId13"/>
    <p:sldId id="2147377280" r:id="rId14"/>
    <p:sldId id="2147377287" r:id="rId15"/>
    <p:sldId id="2147377282" r:id="rId16"/>
    <p:sldId id="2147377285" r:id="rId17"/>
    <p:sldId id="2147377290" r:id="rId18"/>
    <p:sldId id="2147377286" r:id="rId19"/>
    <p:sldId id="2147377292" r:id="rId20"/>
    <p:sldId id="2147377291" r:id="rId21"/>
    <p:sldId id="2147377274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7D31"/>
    <a:srgbClr val="FF6699"/>
    <a:srgbClr val="FF99CC"/>
    <a:srgbClr val="FF99FF"/>
    <a:srgbClr val="FF33CC"/>
    <a:srgbClr val="00EDF0"/>
    <a:srgbClr val="00ECFF"/>
    <a:srgbClr val="4BE0FF"/>
    <a:srgbClr val="2A8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6" autoAdjust="0"/>
    <p:restoredTop sz="96438" autoAdjust="0"/>
  </p:normalViewPr>
  <p:slideViewPr>
    <p:cSldViewPr snapToGrid="0" snapToObjects="1">
      <p:cViewPr varScale="1">
        <p:scale>
          <a:sx n="112" d="100"/>
          <a:sy n="112" d="100"/>
        </p:scale>
        <p:origin x="540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483D0-0411-4C09-BD18-5C6B7F9603D7}" type="doc">
      <dgm:prSet loTypeId="urn:microsoft.com/office/officeart/2009/3/layout/RandomtoResul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75EFD6-03C7-48CA-B75D-DCB390D908AC}">
      <dgm:prSet phldrT="[Text]" custT="1"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6A123B69-7A2B-4CF9-AF42-D52B011C338C}" type="parTrans" cxnId="{1AD04C45-5589-4466-8F2A-0EAA50EEDD5B}">
      <dgm:prSet/>
      <dgm:spPr/>
      <dgm:t>
        <a:bodyPr/>
        <a:lstStyle/>
        <a:p>
          <a:endParaRPr lang="en-US"/>
        </a:p>
      </dgm:t>
    </dgm:pt>
    <dgm:pt modelId="{5E7F8FC3-7D2E-4C02-BA56-A7238717B380}" type="sibTrans" cxnId="{1AD04C45-5589-4466-8F2A-0EAA50EEDD5B}">
      <dgm:prSet/>
      <dgm:spPr/>
      <dgm:t>
        <a:bodyPr/>
        <a:lstStyle/>
        <a:p>
          <a:endParaRPr lang="en-US"/>
        </a:p>
      </dgm:t>
    </dgm:pt>
    <dgm:pt modelId="{D1089621-E2B6-4EA9-B202-1710810178C0}" type="pres">
      <dgm:prSet presAssocID="{A91483D0-0411-4C09-BD18-5C6B7F9603D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D3DEDF-B1AF-4945-B3BE-0DE361FEE9BE}" type="pres">
      <dgm:prSet presAssocID="{B375EFD6-03C7-48CA-B75D-DCB390D908AC}" presName="chaos" presStyleCnt="0"/>
      <dgm:spPr/>
    </dgm:pt>
    <dgm:pt modelId="{F29E3E81-9135-466E-AC5D-32DDD7FA8558}" type="pres">
      <dgm:prSet presAssocID="{B375EFD6-03C7-48CA-B75D-DCB390D908AC}" presName="parTx1" presStyleLbl="revTx" presStyleIdx="0" presStyleCnt="1" custScaleY="139256" custLinFactNeighborY="4370"/>
      <dgm:spPr/>
      <dgm:t>
        <a:bodyPr/>
        <a:lstStyle/>
        <a:p>
          <a:endParaRPr lang="en-US"/>
        </a:p>
      </dgm:t>
    </dgm:pt>
    <dgm:pt modelId="{2A90B817-B924-4FDF-8F22-89D04D16573A}" type="pres">
      <dgm:prSet presAssocID="{B375EFD6-03C7-48CA-B75D-DCB390D908AC}" presName="c1" presStyleLbl="node1" presStyleIdx="0" presStyleCnt="18"/>
      <dgm:spPr/>
    </dgm:pt>
    <dgm:pt modelId="{553ED314-5454-4A42-A69E-216926BA4CC5}" type="pres">
      <dgm:prSet presAssocID="{B375EFD6-03C7-48CA-B75D-DCB390D908AC}" presName="c2" presStyleLbl="node1" presStyleIdx="1" presStyleCnt="18"/>
      <dgm:spPr/>
    </dgm:pt>
    <dgm:pt modelId="{8FF5363F-443B-4020-A0A3-FE4F9E557282}" type="pres">
      <dgm:prSet presAssocID="{B375EFD6-03C7-48CA-B75D-DCB390D908AC}" presName="c3" presStyleLbl="node1" presStyleIdx="2" presStyleCnt="18"/>
      <dgm:spPr/>
    </dgm:pt>
    <dgm:pt modelId="{3D1C47D0-367B-4D00-8B9F-D776F4E8056D}" type="pres">
      <dgm:prSet presAssocID="{B375EFD6-03C7-48CA-B75D-DCB390D908AC}" presName="c4" presStyleLbl="node1" presStyleIdx="3" presStyleCnt="18"/>
      <dgm:spPr/>
    </dgm:pt>
    <dgm:pt modelId="{242DAA64-CD86-4803-B6B8-79B41E4BC09E}" type="pres">
      <dgm:prSet presAssocID="{B375EFD6-03C7-48CA-B75D-DCB390D908AC}" presName="c5" presStyleLbl="node1" presStyleIdx="4" presStyleCnt="18"/>
      <dgm:spPr/>
    </dgm:pt>
    <dgm:pt modelId="{54E72CCF-956B-4E42-A3DD-3A643FEE9EA7}" type="pres">
      <dgm:prSet presAssocID="{B375EFD6-03C7-48CA-B75D-DCB390D908AC}" presName="c6" presStyleLbl="node1" presStyleIdx="5" presStyleCnt="18"/>
      <dgm:spPr/>
    </dgm:pt>
    <dgm:pt modelId="{24B6BD93-A298-485C-AFF0-21AE86038DA6}" type="pres">
      <dgm:prSet presAssocID="{B375EFD6-03C7-48CA-B75D-DCB390D908AC}" presName="c7" presStyleLbl="node1" presStyleIdx="6" presStyleCnt="18"/>
      <dgm:spPr/>
    </dgm:pt>
    <dgm:pt modelId="{D849B0D4-D39E-42AC-8DDF-2C85477C2382}" type="pres">
      <dgm:prSet presAssocID="{B375EFD6-03C7-48CA-B75D-DCB390D908AC}" presName="c8" presStyleLbl="node1" presStyleIdx="7" presStyleCnt="18"/>
      <dgm:spPr/>
    </dgm:pt>
    <dgm:pt modelId="{14FF7DC1-EBDB-4C3D-90AD-CAF15D35EE22}" type="pres">
      <dgm:prSet presAssocID="{B375EFD6-03C7-48CA-B75D-DCB390D908AC}" presName="c9" presStyleLbl="node1" presStyleIdx="8" presStyleCnt="18"/>
      <dgm:spPr/>
    </dgm:pt>
    <dgm:pt modelId="{FBDBACEF-CB41-445E-950A-92FCCB10C4F1}" type="pres">
      <dgm:prSet presAssocID="{B375EFD6-03C7-48CA-B75D-DCB390D908AC}" presName="c10" presStyleLbl="node1" presStyleIdx="9" presStyleCnt="18"/>
      <dgm:spPr/>
    </dgm:pt>
    <dgm:pt modelId="{06A94589-E44A-464B-9A11-4E479A16192A}" type="pres">
      <dgm:prSet presAssocID="{B375EFD6-03C7-48CA-B75D-DCB390D908AC}" presName="c11" presStyleLbl="node1" presStyleIdx="10" presStyleCnt="18"/>
      <dgm:spPr/>
    </dgm:pt>
    <dgm:pt modelId="{F4835397-6FE7-44AB-B001-00A4CFB5F5AD}" type="pres">
      <dgm:prSet presAssocID="{B375EFD6-03C7-48CA-B75D-DCB390D908AC}" presName="c12" presStyleLbl="node1" presStyleIdx="11" presStyleCnt="18"/>
      <dgm:spPr/>
    </dgm:pt>
    <dgm:pt modelId="{FEFB9E36-8B1D-411B-B65E-8B7A06DD2758}" type="pres">
      <dgm:prSet presAssocID="{B375EFD6-03C7-48CA-B75D-DCB390D908AC}" presName="c13" presStyleLbl="node1" presStyleIdx="12" presStyleCnt="18"/>
      <dgm:spPr/>
    </dgm:pt>
    <dgm:pt modelId="{2BDC7C53-CAF2-481C-9920-592E02CCD208}" type="pres">
      <dgm:prSet presAssocID="{B375EFD6-03C7-48CA-B75D-DCB390D908AC}" presName="c14" presStyleLbl="node1" presStyleIdx="13" presStyleCnt="18"/>
      <dgm:spPr/>
    </dgm:pt>
    <dgm:pt modelId="{AEF8F342-8936-46D3-A87D-826763A5335B}" type="pres">
      <dgm:prSet presAssocID="{B375EFD6-03C7-48CA-B75D-DCB390D908AC}" presName="c15" presStyleLbl="node1" presStyleIdx="14" presStyleCnt="18"/>
      <dgm:spPr/>
    </dgm:pt>
    <dgm:pt modelId="{499FD2B5-2F69-4200-BE15-1F503446330C}" type="pres">
      <dgm:prSet presAssocID="{B375EFD6-03C7-48CA-B75D-DCB390D908AC}" presName="c16" presStyleLbl="node1" presStyleIdx="15" presStyleCnt="18"/>
      <dgm:spPr/>
    </dgm:pt>
    <dgm:pt modelId="{92384675-7C0C-4E74-815F-2E16163E64DA}" type="pres">
      <dgm:prSet presAssocID="{B375EFD6-03C7-48CA-B75D-DCB390D908AC}" presName="c17" presStyleLbl="node1" presStyleIdx="16" presStyleCnt="18"/>
      <dgm:spPr/>
    </dgm:pt>
    <dgm:pt modelId="{7E5E4DEB-BD0A-4EFE-BD96-ED97CDC7E74E}" type="pres">
      <dgm:prSet presAssocID="{B375EFD6-03C7-48CA-B75D-DCB390D908AC}" presName="c18" presStyleLbl="node1" presStyleIdx="17" presStyleCnt="18"/>
      <dgm:spPr/>
    </dgm:pt>
  </dgm:ptLst>
  <dgm:cxnLst>
    <dgm:cxn modelId="{AA55399D-F2A2-42A4-81A7-4DD32D7ED9DF}" type="presOf" srcId="{A91483D0-0411-4C09-BD18-5C6B7F9603D7}" destId="{D1089621-E2B6-4EA9-B202-1710810178C0}" srcOrd="0" destOrd="0" presId="urn:microsoft.com/office/officeart/2009/3/layout/RandomtoResultProcess"/>
    <dgm:cxn modelId="{1AD04C45-5589-4466-8F2A-0EAA50EEDD5B}" srcId="{A91483D0-0411-4C09-BD18-5C6B7F9603D7}" destId="{B375EFD6-03C7-48CA-B75D-DCB390D908AC}" srcOrd="0" destOrd="0" parTransId="{6A123B69-7A2B-4CF9-AF42-D52B011C338C}" sibTransId="{5E7F8FC3-7D2E-4C02-BA56-A7238717B380}"/>
    <dgm:cxn modelId="{2A1298D0-5DF0-4B7C-8F62-A633C95DEA33}" type="presOf" srcId="{B375EFD6-03C7-48CA-B75D-DCB390D908AC}" destId="{F29E3E81-9135-466E-AC5D-32DDD7FA8558}" srcOrd="0" destOrd="0" presId="urn:microsoft.com/office/officeart/2009/3/layout/RandomtoResultProcess"/>
    <dgm:cxn modelId="{65EDA3C6-4AA0-441A-B492-DC72A4181834}" type="presParOf" srcId="{D1089621-E2B6-4EA9-B202-1710810178C0}" destId="{9AD3DEDF-B1AF-4945-B3BE-0DE361FEE9BE}" srcOrd="0" destOrd="0" presId="urn:microsoft.com/office/officeart/2009/3/layout/RandomtoResultProcess"/>
    <dgm:cxn modelId="{88E8BECA-B5DD-41A0-9245-6C760693EDEC}" type="presParOf" srcId="{9AD3DEDF-B1AF-4945-B3BE-0DE361FEE9BE}" destId="{F29E3E81-9135-466E-AC5D-32DDD7FA8558}" srcOrd="0" destOrd="0" presId="urn:microsoft.com/office/officeart/2009/3/layout/RandomtoResultProcess"/>
    <dgm:cxn modelId="{C514B855-1AA2-47F6-985E-5F3A1769AB3E}" type="presParOf" srcId="{9AD3DEDF-B1AF-4945-B3BE-0DE361FEE9BE}" destId="{2A90B817-B924-4FDF-8F22-89D04D16573A}" srcOrd="1" destOrd="0" presId="urn:microsoft.com/office/officeart/2009/3/layout/RandomtoResultProcess"/>
    <dgm:cxn modelId="{939D06E9-92C9-42FE-A99C-AE8A52DD75F2}" type="presParOf" srcId="{9AD3DEDF-B1AF-4945-B3BE-0DE361FEE9BE}" destId="{553ED314-5454-4A42-A69E-216926BA4CC5}" srcOrd="2" destOrd="0" presId="urn:microsoft.com/office/officeart/2009/3/layout/RandomtoResultProcess"/>
    <dgm:cxn modelId="{2F698D3F-9DEC-4710-8CB7-F1766030924A}" type="presParOf" srcId="{9AD3DEDF-B1AF-4945-B3BE-0DE361FEE9BE}" destId="{8FF5363F-443B-4020-A0A3-FE4F9E557282}" srcOrd="3" destOrd="0" presId="urn:microsoft.com/office/officeart/2009/3/layout/RandomtoResultProcess"/>
    <dgm:cxn modelId="{A969F167-3ACA-4C9D-8E5A-9E09FD2564EC}" type="presParOf" srcId="{9AD3DEDF-B1AF-4945-B3BE-0DE361FEE9BE}" destId="{3D1C47D0-367B-4D00-8B9F-D776F4E8056D}" srcOrd="4" destOrd="0" presId="urn:microsoft.com/office/officeart/2009/3/layout/RandomtoResultProcess"/>
    <dgm:cxn modelId="{8D2D771B-A93E-49C4-8DBA-16C37776F6A3}" type="presParOf" srcId="{9AD3DEDF-B1AF-4945-B3BE-0DE361FEE9BE}" destId="{242DAA64-CD86-4803-B6B8-79B41E4BC09E}" srcOrd="5" destOrd="0" presId="urn:microsoft.com/office/officeart/2009/3/layout/RandomtoResultProcess"/>
    <dgm:cxn modelId="{C360528C-EC4F-4308-833F-EFA1424AC575}" type="presParOf" srcId="{9AD3DEDF-B1AF-4945-B3BE-0DE361FEE9BE}" destId="{54E72CCF-956B-4E42-A3DD-3A643FEE9EA7}" srcOrd="6" destOrd="0" presId="urn:microsoft.com/office/officeart/2009/3/layout/RandomtoResultProcess"/>
    <dgm:cxn modelId="{7DA76D05-D169-4A86-B069-E8E43AF77780}" type="presParOf" srcId="{9AD3DEDF-B1AF-4945-B3BE-0DE361FEE9BE}" destId="{24B6BD93-A298-485C-AFF0-21AE86038DA6}" srcOrd="7" destOrd="0" presId="urn:microsoft.com/office/officeart/2009/3/layout/RandomtoResultProcess"/>
    <dgm:cxn modelId="{B272EEDD-D241-40A3-AFB2-3611340D7135}" type="presParOf" srcId="{9AD3DEDF-B1AF-4945-B3BE-0DE361FEE9BE}" destId="{D849B0D4-D39E-42AC-8DDF-2C85477C2382}" srcOrd="8" destOrd="0" presId="urn:microsoft.com/office/officeart/2009/3/layout/RandomtoResultProcess"/>
    <dgm:cxn modelId="{0B2B579B-0BDE-4B69-8E28-D1D228435312}" type="presParOf" srcId="{9AD3DEDF-B1AF-4945-B3BE-0DE361FEE9BE}" destId="{14FF7DC1-EBDB-4C3D-90AD-CAF15D35EE22}" srcOrd="9" destOrd="0" presId="urn:microsoft.com/office/officeart/2009/3/layout/RandomtoResultProcess"/>
    <dgm:cxn modelId="{6DF1A264-D787-4E2A-B68E-9ADDCE2DE782}" type="presParOf" srcId="{9AD3DEDF-B1AF-4945-B3BE-0DE361FEE9BE}" destId="{FBDBACEF-CB41-445E-950A-92FCCB10C4F1}" srcOrd="10" destOrd="0" presId="urn:microsoft.com/office/officeart/2009/3/layout/RandomtoResultProcess"/>
    <dgm:cxn modelId="{AD8464DC-33CE-438E-B51F-437FF36F40BC}" type="presParOf" srcId="{9AD3DEDF-B1AF-4945-B3BE-0DE361FEE9BE}" destId="{06A94589-E44A-464B-9A11-4E479A16192A}" srcOrd="11" destOrd="0" presId="urn:microsoft.com/office/officeart/2009/3/layout/RandomtoResultProcess"/>
    <dgm:cxn modelId="{B345406E-3D69-4ECE-8B8A-369814063EC2}" type="presParOf" srcId="{9AD3DEDF-B1AF-4945-B3BE-0DE361FEE9BE}" destId="{F4835397-6FE7-44AB-B001-00A4CFB5F5AD}" srcOrd="12" destOrd="0" presId="urn:microsoft.com/office/officeart/2009/3/layout/RandomtoResultProcess"/>
    <dgm:cxn modelId="{553222CD-D096-4268-B388-4C8E12448203}" type="presParOf" srcId="{9AD3DEDF-B1AF-4945-B3BE-0DE361FEE9BE}" destId="{FEFB9E36-8B1D-411B-B65E-8B7A06DD2758}" srcOrd="13" destOrd="0" presId="urn:microsoft.com/office/officeart/2009/3/layout/RandomtoResultProcess"/>
    <dgm:cxn modelId="{0FE66EB6-0BA4-48CC-8686-B78E5B754BDD}" type="presParOf" srcId="{9AD3DEDF-B1AF-4945-B3BE-0DE361FEE9BE}" destId="{2BDC7C53-CAF2-481C-9920-592E02CCD208}" srcOrd="14" destOrd="0" presId="urn:microsoft.com/office/officeart/2009/3/layout/RandomtoResultProcess"/>
    <dgm:cxn modelId="{9D13335F-E27C-4882-99F2-322754F57B07}" type="presParOf" srcId="{9AD3DEDF-B1AF-4945-B3BE-0DE361FEE9BE}" destId="{AEF8F342-8936-46D3-A87D-826763A5335B}" srcOrd="15" destOrd="0" presId="urn:microsoft.com/office/officeart/2009/3/layout/RandomtoResultProcess"/>
    <dgm:cxn modelId="{0626F106-E547-4AEE-B16F-F59D284ECDDA}" type="presParOf" srcId="{9AD3DEDF-B1AF-4945-B3BE-0DE361FEE9BE}" destId="{499FD2B5-2F69-4200-BE15-1F503446330C}" srcOrd="16" destOrd="0" presId="urn:microsoft.com/office/officeart/2009/3/layout/RandomtoResultProcess"/>
    <dgm:cxn modelId="{FA60F660-F1A3-4F07-B8D2-E8174BFE3BCF}" type="presParOf" srcId="{9AD3DEDF-B1AF-4945-B3BE-0DE361FEE9BE}" destId="{92384675-7C0C-4E74-815F-2E16163E64DA}" srcOrd="17" destOrd="0" presId="urn:microsoft.com/office/officeart/2009/3/layout/RandomtoResultProcess"/>
    <dgm:cxn modelId="{ECA9D97F-C3E0-4B57-8A1F-19A279BDFDAC}" type="presParOf" srcId="{9AD3DEDF-B1AF-4945-B3BE-0DE361FEE9BE}" destId="{7E5E4DEB-BD0A-4EFE-BD96-ED97CDC7E74E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E3E81-9135-466E-AC5D-32DDD7FA8558}">
      <dsp:nvSpPr>
        <dsp:cNvPr id="0" name=""/>
        <dsp:cNvSpPr/>
      </dsp:nvSpPr>
      <dsp:spPr>
        <a:xfrm>
          <a:off x="205650" y="1493304"/>
          <a:ext cx="3081730" cy="141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bg1"/>
            </a:solidFill>
          </a:endParaRPr>
        </a:p>
      </dsp:txBody>
      <dsp:txXfrm>
        <a:off x="205650" y="1493304"/>
        <a:ext cx="3081730" cy="1414242"/>
      </dsp:txXfrm>
    </dsp:sp>
    <dsp:sp modelId="{2A90B817-B924-4FDF-8F22-89D04D16573A}">
      <dsp:nvSpPr>
        <dsp:cNvPr id="0" name=""/>
        <dsp:cNvSpPr/>
      </dsp:nvSpPr>
      <dsp:spPr>
        <a:xfrm>
          <a:off x="202148" y="1339386"/>
          <a:ext cx="245137" cy="2451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3ED314-5454-4A42-A69E-216926BA4CC5}">
      <dsp:nvSpPr>
        <dsp:cNvPr id="0" name=""/>
        <dsp:cNvSpPr/>
      </dsp:nvSpPr>
      <dsp:spPr>
        <a:xfrm>
          <a:off x="373744" y="996193"/>
          <a:ext cx="245137" cy="2451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F5363F-443B-4020-A0A3-FE4F9E557282}">
      <dsp:nvSpPr>
        <dsp:cNvPr id="0" name=""/>
        <dsp:cNvSpPr/>
      </dsp:nvSpPr>
      <dsp:spPr>
        <a:xfrm>
          <a:off x="785576" y="1064832"/>
          <a:ext cx="385216" cy="385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1C47D0-367B-4D00-8B9F-D776F4E8056D}">
      <dsp:nvSpPr>
        <dsp:cNvPr id="0" name=""/>
        <dsp:cNvSpPr/>
      </dsp:nvSpPr>
      <dsp:spPr>
        <a:xfrm>
          <a:off x="1128768" y="687320"/>
          <a:ext cx="245137" cy="2451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2DAA64-CD86-4803-B6B8-79B41E4BC09E}">
      <dsp:nvSpPr>
        <dsp:cNvPr id="0" name=""/>
        <dsp:cNvSpPr/>
      </dsp:nvSpPr>
      <dsp:spPr>
        <a:xfrm>
          <a:off x="1574919" y="550043"/>
          <a:ext cx="245137" cy="2451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72CCF-956B-4E42-A3DD-3A643FEE9EA7}">
      <dsp:nvSpPr>
        <dsp:cNvPr id="0" name=""/>
        <dsp:cNvSpPr/>
      </dsp:nvSpPr>
      <dsp:spPr>
        <a:xfrm>
          <a:off x="2124027" y="790277"/>
          <a:ext cx="245137" cy="2451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6BD93-A298-485C-AFF0-21AE86038DA6}">
      <dsp:nvSpPr>
        <dsp:cNvPr id="0" name=""/>
        <dsp:cNvSpPr/>
      </dsp:nvSpPr>
      <dsp:spPr>
        <a:xfrm>
          <a:off x="2467220" y="961874"/>
          <a:ext cx="385216" cy="385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49B0D4-D39E-42AC-8DDF-2C85477C2382}">
      <dsp:nvSpPr>
        <dsp:cNvPr id="0" name=""/>
        <dsp:cNvSpPr/>
      </dsp:nvSpPr>
      <dsp:spPr>
        <a:xfrm>
          <a:off x="2947690" y="1339386"/>
          <a:ext cx="245137" cy="2451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FF7DC1-EBDB-4C3D-90AD-CAF15D35EE22}">
      <dsp:nvSpPr>
        <dsp:cNvPr id="0" name=""/>
        <dsp:cNvSpPr/>
      </dsp:nvSpPr>
      <dsp:spPr>
        <a:xfrm>
          <a:off x="3153605" y="1716898"/>
          <a:ext cx="245137" cy="2451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DBACEF-CB41-445E-950A-92FCCB10C4F1}">
      <dsp:nvSpPr>
        <dsp:cNvPr id="0" name=""/>
        <dsp:cNvSpPr/>
      </dsp:nvSpPr>
      <dsp:spPr>
        <a:xfrm>
          <a:off x="1369003" y="996193"/>
          <a:ext cx="630353" cy="6303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A94589-E44A-464B-9A11-4E479A16192A}">
      <dsp:nvSpPr>
        <dsp:cNvPr id="0" name=""/>
        <dsp:cNvSpPr/>
      </dsp:nvSpPr>
      <dsp:spPr>
        <a:xfrm>
          <a:off x="30552" y="2300325"/>
          <a:ext cx="245137" cy="2451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835397-6FE7-44AB-B001-00A4CFB5F5AD}">
      <dsp:nvSpPr>
        <dsp:cNvPr id="0" name=""/>
        <dsp:cNvSpPr/>
      </dsp:nvSpPr>
      <dsp:spPr>
        <a:xfrm>
          <a:off x="236467" y="2609199"/>
          <a:ext cx="385216" cy="385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B9E36-8B1D-411B-B65E-8B7A06DD2758}">
      <dsp:nvSpPr>
        <dsp:cNvPr id="0" name=""/>
        <dsp:cNvSpPr/>
      </dsp:nvSpPr>
      <dsp:spPr>
        <a:xfrm>
          <a:off x="751256" y="2883753"/>
          <a:ext cx="560314" cy="5603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C7C53-CAF2-481C-9920-592E02CCD208}">
      <dsp:nvSpPr>
        <dsp:cNvPr id="0" name=""/>
        <dsp:cNvSpPr/>
      </dsp:nvSpPr>
      <dsp:spPr>
        <a:xfrm>
          <a:off x="1471961" y="3329903"/>
          <a:ext cx="245137" cy="2451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8F342-8936-46D3-A87D-826763A5335B}">
      <dsp:nvSpPr>
        <dsp:cNvPr id="0" name=""/>
        <dsp:cNvSpPr/>
      </dsp:nvSpPr>
      <dsp:spPr>
        <a:xfrm>
          <a:off x="1609238" y="2883753"/>
          <a:ext cx="385216" cy="385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9FD2B5-2F69-4200-BE15-1F503446330C}">
      <dsp:nvSpPr>
        <dsp:cNvPr id="0" name=""/>
        <dsp:cNvSpPr/>
      </dsp:nvSpPr>
      <dsp:spPr>
        <a:xfrm>
          <a:off x="1952431" y="3364223"/>
          <a:ext cx="245137" cy="2451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384675-7C0C-4E74-815F-2E16163E64DA}">
      <dsp:nvSpPr>
        <dsp:cNvPr id="0" name=""/>
        <dsp:cNvSpPr/>
      </dsp:nvSpPr>
      <dsp:spPr>
        <a:xfrm>
          <a:off x="2261304" y="2815114"/>
          <a:ext cx="560314" cy="5603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E4DEB-BD0A-4EFE-BD96-ED97CDC7E74E}">
      <dsp:nvSpPr>
        <dsp:cNvPr id="0" name=""/>
        <dsp:cNvSpPr/>
      </dsp:nvSpPr>
      <dsp:spPr>
        <a:xfrm>
          <a:off x="3016328" y="2677837"/>
          <a:ext cx="385216" cy="385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9B53B-620E-3D4A-87BE-77D1486708AD}" type="datetimeFigureOut">
              <a:rPr kumimoji="1" lang="zh-TW" altLang="en-US" smtClean="0"/>
              <a:t>2023/8/3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22C8B-D4FA-6746-A76A-77494DE74EA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101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126" indent="-296126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kumimoji="1" lang="zh-TW" altLang="en-US" b="1" spc="104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C0CC-13C6-4CBF-B31C-E993F1DC339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7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FFC9CAFD-6F99-7E24-27D1-87FD112940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7402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0B6EC3E-CC1E-6051-C553-C051D60AE3DB}"/>
              </a:ext>
            </a:extLst>
          </p:cNvPr>
          <p:cNvSpPr/>
          <p:nvPr userDrawn="1"/>
        </p:nvSpPr>
        <p:spPr>
          <a:xfrm>
            <a:off x="-12701" y="0"/>
            <a:ext cx="12217402" cy="6858000"/>
          </a:xfrm>
          <a:prstGeom prst="rect">
            <a:avLst/>
          </a:prstGeom>
          <a:gradFill flip="none" rotWithShape="1">
            <a:gsLst>
              <a:gs pos="97000">
                <a:srgbClr val="0090D8">
                  <a:alpha val="79000"/>
                </a:srgbClr>
              </a:gs>
              <a:gs pos="26000">
                <a:srgbClr val="0090D8">
                  <a:alpha val="34909"/>
                </a:srgbClr>
              </a:gs>
              <a:gs pos="0">
                <a:srgbClr val="00B0F0"/>
              </a:gs>
              <a:gs pos="74000">
                <a:srgbClr val="0070C0">
                  <a:alpha val="19311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A1CFEB91-F9D9-9E9C-E7A0-6919088BD5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990" y="305889"/>
            <a:ext cx="1785576" cy="355633"/>
          </a:xfrm>
          <a:prstGeom prst="rect">
            <a:avLst/>
          </a:prstGeom>
        </p:spPr>
      </p:pic>
      <p:sp>
        <p:nvSpPr>
          <p:cNvPr id="15" name="Holder 6">
            <a:extLst>
              <a:ext uri="{FF2B5EF4-FFF2-40B4-BE49-F238E27FC236}">
                <a16:creationId xmlns="" xmlns:a16="http://schemas.microsoft.com/office/drawing/2014/main" id="{1BF1F709-AF7C-32F1-88D2-4238A3177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 dirty="0"/>
              <a:t> /</a:t>
            </a:r>
          </a:p>
        </p:txBody>
      </p:sp>
      <p:sp>
        <p:nvSpPr>
          <p:cNvPr id="16" name="頁尾版面配置區 2">
            <a:extLst>
              <a:ext uri="{FF2B5EF4-FFF2-40B4-BE49-F238E27FC236}">
                <a16:creationId xmlns="" xmlns:a16="http://schemas.microsoft.com/office/drawing/2014/main" id="{9AA4576D-EC9D-A626-AC93-C9C7582E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11</a:t>
            </a:r>
            <a:endParaRPr lang="zh-TW" altLang="en-US" dirty="0"/>
          </a:p>
        </p:txBody>
      </p:sp>
      <p:grpSp>
        <p:nvGrpSpPr>
          <p:cNvPr id="58" name="群組 57">
            <a:extLst>
              <a:ext uri="{FF2B5EF4-FFF2-40B4-BE49-F238E27FC236}">
                <a16:creationId xmlns="" xmlns:a16="http://schemas.microsoft.com/office/drawing/2014/main" id="{DF602825-E2C3-7C39-B13D-A913493A3CCA}"/>
              </a:ext>
            </a:extLst>
          </p:cNvPr>
          <p:cNvGrpSpPr/>
          <p:nvPr userDrawn="1"/>
        </p:nvGrpSpPr>
        <p:grpSpPr>
          <a:xfrm>
            <a:off x="3818468" y="5571120"/>
            <a:ext cx="4550030" cy="531186"/>
            <a:chOff x="3808194" y="5849068"/>
            <a:chExt cx="4550030" cy="531186"/>
          </a:xfrm>
        </p:grpSpPr>
        <p:grpSp>
          <p:nvGrpSpPr>
            <p:cNvPr id="59" name="圖形 20">
              <a:extLst>
                <a:ext uri="{FF2B5EF4-FFF2-40B4-BE49-F238E27FC236}">
                  <a16:creationId xmlns="" xmlns:a16="http://schemas.microsoft.com/office/drawing/2014/main" id="{1691BDA1-6A72-4063-781C-B2F8309146BE}"/>
                </a:ext>
              </a:extLst>
            </p:cNvPr>
            <p:cNvGrpSpPr/>
            <p:nvPr/>
          </p:nvGrpSpPr>
          <p:grpSpPr>
            <a:xfrm>
              <a:off x="7948113" y="5885323"/>
              <a:ext cx="410111" cy="409547"/>
              <a:chOff x="8806326" y="6007964"/>
              <a:chExt cx="505337" cy="504642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151" name="手繪多邊形 150">
                <a:extLst>
                  <a:ext uri="{FF2B5EF4-FFF2-40B4-BE49-F238E27FC236}">
                    <a16:creationId xmlns="" xmlns:a16="http://schemas.microsoft.com/office/drawing/2014/main" id="{F0AE9ADE-AB31-8734-DEBB-4F47E2F66A4C}"/>
                  </a:ext>
                </a:extLst>
              </p:cNvPr>
              <p:cNvSpPr/>
              <p:nvPr/>
            </p:nvSpPr>
            <p:spPr>
              <a:xfrm>
                <a:off x="8806326" y="6007964"/>
                <a:ext cx="505337" cy="504642"/>
              </a:xfrm>
              <a:custGeom>
                <a:avLst/>
                <a:gdLst>
                  <a:gd name="connsiteX0" fmla="*/ 502251 w 505337"/>
                  <a:gd name="connsiteY0" fmla="*/ 371198 h 504642"/>
                  <a:gd name="connsiteX1" fmla="*/ 427671 w 505337"/>
                  <a:gd name="connsiteY1" fmla="*/ 282040 h 504642"/>
                  <a:gd name="connsiteX2" fmla="*/ 418349 w 505337"/>
                  <a:gd name="connsiteY2" fmla="*/ 276796 h 504642"/>
                  <a:gd name="connsiteX3" fmla="*/ 418349 w 505337"/>
                  <a:gd name="connsiteY3" fmla="*/ 276796 h 504642"/>
                  <a:gd name="connsiteX4" fmla="*/ 404365 w 505337"/>
                  <a:gd name="connsiteY4" fmla="*/ 281458 h 504642"/>
                  <a:gd name="connsiteX5" fmla="*/ 351926 w 505337"/>
                  <a:gd name="connsiteY5" fmla="*/ 325162 h 504642"/>
                  <a:gd name="connsiteX6" fmla="*/ 344351 w 505337"/>
                  <a:gd name="connsiteY6" fmla="*/ 315839 h 504642"/>
                  <a:gd name="connsiteX7" fmla="*/ 413105 w 505337"/>
                  <a:gd name="connsiteY7" fmla="*/ 258731 h 504642"/>
                  <a:gd name="connsiteX8" fmla="*/ 424758 w 505337"/>
                  <a:gd name="connsiteY8" fmla="*/ 237753 h 504642"/>
                  <a:gd name="connsiteX9" fmla="*/ 412522 w 505337"/>
                  <a:gd name="connsiteY9" fmla="*/ 205703 h 504642"/>
                  <a:gd name="connsiteX10" fmla="*/ 346099 w 505337"/>
                  <a:gd name="connsiteY10" fmla="*/ 126452 h 504642"/>
                  <a:gd name="connsiteX11" fmla="*/ 321045 w 505337"/>
                  <a:gd name="connsiteY11" fmla="*/ 110718 h 504642"/>
                  <a:gd name="connsiteX12" fmla="*/ 293660 w 505337"/>
                  <a:gd name="connsiteY12" fmla="*/ 116546 h 504642"/>
                  <a:gd name="connsiteX13" fmla="*/ 225489 w 505337"/>
                  <a:gd name="connsiteY13" fmla="*/ 172487 h 504642"/>
                  <a:gd name="connsiteX14" fmla="*/ 216749 w 505337"/>
                  <a:gd name="connsiteY14" fmla="*/ 161416 h 504642"/>
                  <a:gd name="connsiteX15" fmla="*/ 269771 w 505337"/>
                  <a:gd name="connsiteY15" fmla="*/ 117128 h 504642"/>
                  <a:gd name="connsiteX16" fmla="*/ 273849 w 505337"/>
                  <a:gd name="connsiteY16" fmla="*/ 93819 h 504642"/>
                  <a:gd name="connsiteX17" fmla="*/ 198686 w 505337"/>
                  <a:gd name="connsiteY17" fmla="*/ 5245 h 504642"/>
                  <a:gd name="connsiteX18" fmla="*/ 189364 w 505337"/>
                  <a:gd name="connsiteY18" fmla="*/ 0 h 504642"/>
                  <a:gd name="connsiteX19" fmla="*/ 175380 w 505337"/>
                  <a:gd name="connsiteY19" fmla="*/ 5245 h 504642"/>
                  <a:gd name="connsiteX20" fmla="*/ 55935 w 505337"/>
                  <a:gd name="connsiteY20" fmla="*/ 106057 h 504642"/>
                  <a:gd name="connsiteX21" fmla="*/ 51857 w 505337"/>
                  <a:gd name="connsiteY21" fmla="*/ 129366 h 504642"/>
                  <a:gd name="connsiteX22" fmla="*/ 126437 w 505337"/>
                  <a:gd name="connsiteY22" fmla="*/ 217940 h 504642"/>
                  <a:gd name="connsiteX23" fmla="*/ 135759 w 505337"/>
                  <a:gd name="connsiteY23" fmla="*/ 223185 h 504642"/>
                  <a:gd name="connsiteX24" fmla="*/ 135759 w 505337"/>
                  <a:gd name="connsiteY24" fmla="*/ 223185 h 504642"/>
                  <a:gd name="connsiteX25" fmla="*/ 149743 w 505337"/>
                  <a:gd name="connsiteY25" fmla="*/ 218523 h 504642"/>
                  <a:gd name="connsiteX26" fmla="*/ 202182 w 505337"/>
                  <a:gd name="connsiteY26" fmla="*/ 174818 h 504642"/>
                  <a:gd name="connsiteX27" fmla="*/ 210922 w 505337"/>
                  <a:gd name="connsiteY27" fmla="*/ 185890 h 504642"/>
                  <a:gd name="connsiteX28" fmla="*/ 134011 w 505337"/>
                  <a:gd name="connsiteY28" fmla="*/ 250573 h 504642"/>
                  <a:gd name="connsiteX29" fmla="*/ 134594 w 505337"/>
                  <a:gd name="connsiteY29" fmla="*/ 304184 h 504642"/>
                  <a:gd name="connsiteX30" fmla="*/ 143917 w 505337"/>
                  <a:gd name="connsiteY30" fmla="*/ 315839 h 504642"/>
                  <a:gd name="connsiteX31" fmla="*/ 120610 w 505337"/>
                  <a:gd name="connsiteY31" fmla="*/ 335651 h 504642"/>
                  <a:gd name="connsiteX32" fmla="*/ 12818 w 505337"/>
                  <a:gd name="connsiteY32" fmla="*/ 323414 h 504642"/>
                  <a:gd name="connsiteX33" fmla="*/ 0 w 505337"/>
                  <a:gd name="connsiteY33" fmla="*/ 327493 h 504642"/>
                  <a:gd name="connsiteX34" fmla="*/ 66423 w 505337"/>
                  <a:gd name="connsiteY34" fmla="*/ 406744 h 504642"/>
                  <a:gd name="connsiteX35" fmla="*/ 50109 w 505337"/>
                  <a:gd name="connsiteY35" fmla="*/ 419564 h 504642"/>
                  <a:gd name="connsiteX36" fmla="*/ 48943 w 505337"/>
                  <a:gd name="connsiteY36" fmla="*/ 438794 h 504642"/>
                  <a:gd name="connsiteX37" fmla="*/ 68754 w 505337"/>
                  <a:gd name="connsiteY37" fmla="*/ 440542 h 504642"/>
                  <a:gd name="connsiteX38" fmla="*/ 84485 w 505337"/>
                  <a:gd name="connsiteY38" fmla="*/ 427140 h 504642"/>
                  <a:gd name="connsiteX39" fmla="*/ 149743 w 505337"/>
                  <a:gd name="connsiteY39" fmla="*/ 504642 h 504642"/>
                  <a:gd name="connsiteX40" fmla="*/ 155570 w 505337"/>
                  <a:gd name="connsiteY40" fmla="*/ 492988 h 504642"/>
                  <a:gd name="connsiteX41" fmla="*/ 165475 w 505337"/>
                  <a:gd name="connsiteY41" fmla="*/ 391011 h 504642"/>
                  <a:gd name="connsiteX42" fmla="*/ 191112 w 505337"/>
                  <a:gd name="connsiteY42" fmla="*/ 369450 h 504642"/>
                  <a:gd name="connsiteX43" fmla="*/ 202182 w 505337"/>
                  <a:gd name="connsiteY43" fmla="*/ 382852 h 504642"/>
                  <a:gd name="connsiteX44" fmla="*/ 228985 w 505337"/>
                  <a:gd name="connsiteY44" fmla="*/ 398003 h 504642"/>
                  <a:gd name="connsiteX45" fmla="*/ 230150 w 505337"/>
                  <a:gd name="connsiteY45" fmla="*/ 398003 h 504642"/>
                  <a:gd name="connsiteX46" fmla="*/ 261031 w 505337"/>
                  <a:gd name="connsiteY46" fmla="*/ 387514 h 504642"/>
                  <a:gd name="connsiteX47" fmla="*/ 330950 w 505337"/>
                  <a:gd name="connsiteY47" fmla="*/ 329241 h 504642"/>
                  <a:gd name="connsiteX48" fmla="*/ 338524 w 505337"/>
                  <a:gd name="connsiteY48" fmla="*/ 338565 h 504642"/>
                  <a:gd name="connsiteX49" fmla="*/ 285503 w 505337"/>
                  <a:gd name="connsiteY49" fmla="*/ 382852 h 504642"/>
                  <a:gd name="connsiteX50" fmla="*/ 278511 w 505337"/>
                  <a:gd name="connsiteY50" fmla="*/ 392759 h 504642"/>
                  <a:gd name="connsiteX51" fmla="*/ 281424 w 505337"/>
                  <a:gd name="connsiteY51" fmla="*/ 406744 h 504642"/>
                  <a:gd name="connsiteX52" fmla="*/ 356004 w 505337"/>
                  <a:gd name="connsiteY52" fmla="*/ 495902 h 504642"/>
                  <a:gd name="connsiteX53" fmla="*/ 365327 w 505337"/>
                  <a:gd name="connsiteY53" fmla="*/ 501146 h 504642"/>
                  <a:gd name="connsiteX54" fmla="*/ 365327 w 505337"/>
                  <a:gd name="connsiteY54" fmla="*/ 501146 h 504642"/>
                  <a:gd name="connsiteX55" fmla="*/ 379311 w 505337"/>
                  <a:gd name="connsiteY55" fmla="*/ 496484 h 504642"/>
                  <a:gd name="connsiteX56" fmla="*/ 499338 w 505337"/>
                  <a:gd name="connsiteY56" fmla="*/ 396255 h 504642"/>
                  <a:gd name="connsiteX57" fmla="*/ 502251 w 505337"/>
                  <a:gd name="connsiteY57" fmla="*/ 371198 h 504642"/>
                  <a:gd name="connsiteX58" fmla="*/ 204513 w 505337"/>
                  <a:gd name="connsiteY58" fmla="*/ 146265 h 504642"/>
                  <a:gd name="connsiteX59" fmla="*/ 176545 w 505337"/>
                  <a:gd name="connsiteY59" fmla="*/ 113049 h 504642"/>
                  <a:gd name="connsiteX60" fmla="*/ 227819 w 505337"/>
                  <a:gd name="connsiteY60" fmla="*/ 69927 h 504642"/>
                  <a:gd name="connsiteX61" fmla="*/ 255787 w 505337"/>
                  <a:gd name="connsiteY61" fmla="*/ 103143 h 504642"/>
                  <a:gd name="connsiteX62" fmla="*/ 204513 w 505337"/>
                  <a:gd name="connsiteY62" fmla="*/ 146265 h 504642"/>
                  <a:gd name="connsiteX63" fmla="*/ 187616 w 505337"/>
                  <a:gd name="connsiteY63" fmla="*/ 21561 h 504642"/>
                  <a:gd name="connsiteX64" fmla="*/ 216166 w 505337"/>
                  <a:gd name="connsiteY64" fmla="*/ 55359 h 504642"/>
                  <a:gd name="connsiteX65" fmla="*/ 164892 w 505337"/>
                  <a:gd name="connsiteY65" fmla="*/ 98481 h 504642"/>
                  <a:gd name="connsiteX66" fmla="*/ 136342 w 505337"/>
                  <a:gd name="connsiteY66" fmla="*/ 64683 h 504642"/>
                  <a:gd name="connsiteX67" fmla="*/ 187616 w 505337"/>
                  <a:gd name="connsiteY67" fmla="*/ 21561 h 504642"/>
                  <a:gd name="connsiteX68" fmla="*/ 120610 w 505337"/>
                  <a:gd name="connsiteY68" fmla="*/ 76920 h 504642"/>
                  <a:gd name="connsiteX69" fmla="*/ 149161 w 505337"/>
                  <a:gd name="connsiteY69" fmla="*/ 110718 h 504642"/>
                  <a:gd name="connsiteX70" fmla="*/ 98469 w 505337"/>
                  <a:gd name="connsiteY70" fmla="*/ 153257 h 504642"/>
                  <a:gd name="connsiteX71" fmla="*/ 69919 w 505337"/>
                  <a:gd name="connsiteY71" fmla="*/ 119459 h 504642"/>
                  <a:gd name="connsiteX72" fmla="*/ 120610 w 505337"/>
                  <a:gd name="connsiteY72" fmla="*/ 76920 h 504642"/>
                  <a:gd name="connsiteX73" fmla="*/ 138673 w 505337"/>
                  <a:gd name="connsiteY73" fmla="*/ 201624 h 504642"/>
                  <a:gd name="connsiteX74" fmla="*/ 110705 w 505337"/>
                  <a:gd name="connsiteY74" fmla="*/ 168408 h 504642"/>
                  <a:gd name="connsiteX75" fmla="*/ 161396 w 505337"/>
                  <a:gd name="connsiteY75" fmla="*/ 125869 h 504642"/>
                  <a:gd name="connsiteX76" fmla="*/ 189364 w 505337"/>
                  <a:gd name="connsiteY76" fmla="*/ 159085 h 504642"/>
                  <a:gd name="connsiteX77" fmla="*/ 138673 w 505337"/>
                  <a:gd name="connsiteY77" fmla="*/ 201624 h 504642"/>
                  <a:gd name="connsiteX78" fmla="*/ 143917 w 505337"/>
                  <a:gd name="connsiteY78" fmla="*/ 471427 h 504642"/>
                  <a:gd name="connsiteX79" fmla="*/ 30881 w 505337"/>
                  <a:gd name="connsiteY79" fmla="*/ 335069 h 504642"/>
                  <a:gd name="connsiteX80" fmla="*/ 132846 w 505337"/>
                  <a:gd name="connsiteY80" fmla="*/ 365370 h 504642"/>
                  <a:gd name="connsiteX81" fmla="*/ 143917 w 505337"/>
                  <a:gd name="connsiteY81" fmla="*/ 471427 h 504642"/>
                  <a:gd name="connsiteX82" fmla="*/ 153822 w 505337"/>
                  <a:gd name="connsiteY82" fmla="*/ 367701 h 504642"/>
                  <a:gd name="connsiteX83" fmla="*/ 145082 w 505337"/>
                  <a:gd name="connsiteY83" fmla="*/ 354299 h 504642"/>
                  <a:gd name="connsiteX84" fmla="*/ 138090 w 505337"/>
                  <a:gd name="connsiteY84" fmla="*/ 347306 h 504642"/>
                  <a:gd name="connsiteX85" fmla="*/ 157900 w 505337"/>
                  <a:gd name="connsiteY85" fmla="*/ 330990 h 504642"/>
                  <a:gd name="connsiteX86" fmla="*/ 174215 w 505337"/>
                  <a:gd name="connsiteY86" fmla="*/ 350802 h 504642"/>
                  <a:gd name="connsiteX87" fmla="*/ 153822 w 505337"/>
                  <a:gd name="connsiteY87" fmla="*/ 367701 h 504642"/>
                  <a:gd name="connsiteX88" fmla="*/ 245882 w 505337"/>
                  <a:gd name="connsiteY88" fmla="*/ 371781 h 504642"/>
                  <a:gd name="connsiteX89" fmla="*/ 229567 w 505337"/>
                  <a:gd name="connsiteY89" fmla="*/ 377608 h 504642"/>
                  <a:gd name="connsiteX90" fmla="*/ 215584 w 505337"/>
                  <a:gd name="connsiteY90" fmla="*/ 369450 h 504642"/>
                  <a:gd name="connsiteX91" fmla="*/ 149161 w 505337"/>
                  <a:gd name="connsiteY91" fmla="*/ 290199 h 504642"/>
                  <a:gd name="connsiteX92" fmla="*/ 146247 w 505337"/>
                  <a:gd name="connsiteY92" fmla="*/ 264559 h 504642"/>
                  <a:gd name="connsiteX93" fmla="*/ 307061 w 505337"/>
                  <a:gd name="connsiteY93" fmla="*/ 131114 h 504642"/>
                  <a:gd name="connsiteX94" fmla="*/ 307061 w 505337"/>
                  <a:gd name="connsiteY94" fmla="*/ 131114 h 504642"/>
                  <a:gd name="connsiteX95" fmla="*/ 314635 w 505337"/>
                  <a:gd name="connsiteY95" fmla="*/ 128783 h 504642"/>
                  <a:gd name="connsiteX96" fmla="*/ 316966 w 505337"/>
                  <a:gd name="connsiteY96" fmla="*/ 128783 h 504642"/>
                  <a:gd name="connsiteX97" fmla="*/ 331533 w 505337"/>
                  <a:gd name="connsiteY97" fmla="*/ 137524 h 504642"/>
                  <a:gd name="connsiteX98" fmla="*/ 397956 w 505337"/>
                  <a:gd name="connsiteY98" fmla="*/ 216775 h 504642"/>
                  <a:gd name="connsiteX99" fmla="*/ 405530 w 505337"/>
                  <a:gd name="connsiteY99" fmla="*/ 234257 h 504642"/>
                  <a:gd name="connsiteX100" fmla="*/ 400869 w 505337"/>
                  <a:gd name="connsiteY100" fmla="*/ 241832 h 504642"/>
                  <a:gd name="connsiteX101" fmla="*/ 245882 w 505337"/>
                  <a:gd name="connsiteY101" fmla="*/ 371781 h 504642"/>
                  <a:gd name="connsiteX102" fmla="*/ 415435 w 505337"/>
                  <a:gd name="connsiteY102" fmla="*/ 298357 h 504642"/>
                  <a:gd name="connsiteX103" fmla="*/ 443986 w 505337"/>
                  <a:gd name="connsiteY103" fmla="*/ 332155 h 504642"/>
                  <a:gd name="connsiteX104" fmla="*/ 393294 w 505337"/>
                  <a:gd name="connsiteY104" fmla="*/ 374694 h 504642"/>
                  <a:gd name="connsiteX105" fmla="*/ 364744 w 505337"/>
                  <a:gd name="connsiteY105" fmla="*/ 340896 h 504642"/>
                  <a:gd name="connsiteX106" fmla="*/ 415435 w 505337"/>
                  <a:gd name="connsiteY106" fmla="*/ 298357 h 504642"/>
                  <a:gd name="connsiteX107" fmla="*/ 349012 w 505337"/>
                  <a:gd name="connsiteY107" fmla="*/ 353133 h 504642"/>
                  <a:gd name="connsiteX108" fmla="*/ 377563 w 505337"/>
                  <a:gd name="connsiteY108" fmla="*/ 386931 h 504642"/>
                  <a:gd name="connsiteX109" fmla="*/ 326289 w 505337"/>
                  <a:gd name="connsiteY109" fmla="*/ 430053 h 504642"/>
                  <a:gd name="connsiteX110" fmla="*/ 297738 w 505337"/>
                  <a:gd name="connsiteY110" fmla="*/ 396255 h 504642"/>
                  <a:gd name="connsiteX111" fmla="*/ 349012 w 505337"/>
                  <a:gd name="connsiteY111" fmla="*/ 353133 h 504642"/>
                  <a:gd name="connsiteX112" fmla="*/ 366492 w 505337"/>
                  <a:gd name="connsiteY112" fmla="*/ 478420 h 504642"/>
                  <a:gd name="connsiteX113" fmla="*/ 338524 w 505337"/>
                  <a:gd name="connsiteY113" fmla="*/ 445204 h 504642"/>
                  <a:gd name="connsiteX114" fmla="*/ 389798 w 505337"/>
                  <a:gd name="connsiteY114" fmla="*/ 402082 h 504642"/>
                  <a:gd name="connsiteX115" fmla="*/ 417766 w 505337"/>
                  <a:gd name="connsiteY115" fmla="*/ 435298 h 504642"/>
                  <a:gd name="connsiteX116" fmla="*/ 366492 w 505337"/>
                  <a:gd name="connsiteY116" fmla="*/ 478420 h 504642"/>
                  <a:gd name="connsiteX117" fmla="*/ 433498 w 505337"/>
                  <a:gd name="connsiteY117" fmla="*/ 422478 h 504642"/>
                  <a:gd name="connsiteX118" fmla="*/ 405530 w 505337"/>
                  <a:gd name="connsiteY118" fmla="*/ 389262 h 504642"/>
                  <a:gd name="connsiteX119" fmla="*/ 456221 w 505337"/>
                  <a:gd name="connsiteY119" fmla="*/ 346723 h 504642"/>
                  <a:gd name="connsiteX120" fmla="*/ 484189 w 505337"/>
                  <a:gd name="connsiteY120" fmla="*/ 379939 h 504642"/>
                  <a:gd name="connsiteX121" fmla="*/ 433498 w 505337"/>
                  <a:gd name="connsiteY121" fmla="*/ 422478 h 50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505337" h="504642">
                    <a:moveTo>
                      <a:pt x="502251" y="371198"/>
                    </a:moveTo>
                    <a:lnTo>
                      <a:pt x="427671" y="282040"/>
                    </a:lnTo>
                    <a:cubicBezTo>
                      <a:pt x="425341" y="279709"/>
                      <a:pt x="421845" y="277379"/>
                      <a:pt x="418349" y="276796"/>
                    </a:cubicBezTo>
                    <a:lnTo>
                      <a:pt x="418349" y="276796"/>
                    </a:lnTo>
                    <a:cubicBezTo>
                      <a:pt x="413687" y="276213"/>
                      <a:pt x="409026" y="277961"/>
                      <a:pt x="404365" y="281458"/>
                    </a:cubicBezTo>
                    <a:lnTo>
                      <a:pt x="351926" y="325162"/>
                    </a:lnTo>
                    <a:lnTo>
                      <a:pt x="344351" y="315839"/>
                    </a:lnTo>
                    <a:lnTo>
                      <a:pt x="413105" y="258731"/>
                    </a:lnTo>
                    <a:cubicBezTo>
                      <a:pt x="420097" y="252904"/>
                      <a:pt x="424175" y="245911"/>
                      <a:pt x="424758" y="237753"/>
                    </a:cubicBezTo>
                    <a:cubicBezTo>
                      <a:pt x="425923" y="227264"/>
                      <a:pt x="421845" y="215609"/>
                      <a:pt x="412522" y="205703"/>
                    </a:cubicBezTo>
                    <a:lnTo>
                      <a:pt x="346099" y="126452"/>
                    </a:lnTo>
                    <a:cubicBezTo>
                      <a:pt x="339107" y="118294"/>
                      <a:pt x="330367" y="112467"/>
                      <a:pt x="321045" y="110718"/>
                    </a:cubicBezTo>
                    <a:cubicBezTo>
                      <a:pt x="310557" y="108387"/>
                      <a:pt x="301234" y="110718"/>
                      <a:pt x="293660" y="116546"/>
                    </a:cubicBezTo>
                    <a:lnTo>
                      <a:pt x="225489" y="172487"/>
                    </a:lnTo>
                    <a:lnTo>
                      <a:pt x="216749" y="161416"/>
                    </a:lnTo>
                    <a:lnTo>
                      <a:pt x="269771" y="117128"/>
                    </a:lnTo>
                    <a:cubicBezTo>
                      <a:pt x="277345" y="110718"/>
                      <a:pt x="279093" y="100229"/>
                      <a:pt x="273849" y="93819"/>
                    </a:cubicBezTo>
                    <a:lnTo>
                      <a:pt x="198686" y="5245"/>
                    </a:lnTo>
                    <a:cubicBezTo>
                      <a:pt x="195773" y="2914"/>
                      <a:pt x="192860" y="583"/>
                      <a:pt x="189364" y="0"/>
                    </a:cubicBezTo>
                    <a:cubicBezTo>
                      <a:pt x="184703" y="0"/>
                      <a:pt x="180041" y="1748"/>
                      <a:pt x="175380" y="5245"/>
                    </a:cubicBezTo>
                    <a:lnTo>
                      <a:pt x="55935" y="106057"/>
                    </a:lnTo>
                    <a:cubicBezTo>
                      <a:pt x="48361" y="112467"/>
                      <a:pt x="46613" y="122956"/>
                      <a:pt x="51857" y="129366"/>
                    </a:cubicBezTo>
                    <a:lnTo>
                      <a:pt x="126437" y="217940"/>
                    </a:lnTo>
                    <a:cubicBezTo>
                      <a:pt x="128767" y="220271"/>
                      <a:pt x="132263" y="222602"/>
                      <a:pt x="135759" y="223185"/>
                    </a:cubicBezTo>
                    <a:lnTo>
                      <a:pt x="135759" y="223185"/>
                    </a:lnTo>
                    <a:cubicBezTo>
                      <a:pt x="140421" y="223768"/>
                      <a:pt x="145082" y="222019"/>
                      <a:pt x="149743" y="218523"/>
                    </a:cubicBezTo>
                    <a:lnTo>
                      <a:pt x="202182" y="174818"/>
                    </a:lnTo>
                    <a:lnTo>
                      <a:pt x="210922" y="185890"/>
                    </a:lnTo>
                    <a:lnTo>
                      <a:pt x="134011" y="250573"/>
                    </a:lnTo>
                    <a:cubicBezTo>
                      <a:pt x="120028" y="262810"/>
                      <a:pt x="120028" y="286702"/>
                      <a:pt x="134594" y="304184"/>
                    </a:cubicBezTo>
                    <a:lnTo>
                      <a:pt x="143917" y="315839"/>
                    </a:lnTo>
                    <a:lnTo>
                      <a:pt x="120610" y="335651"/>
                    </a:lnTo>
                    <a:cubicBezTo>
                      <a:pt x="87981" y="316421"/>
                      <a:pt x="44282" y="314090"/>
                      <a:pt x="12818" y="323414"/>
                    </a:cubicBezTo>
                    <a:lnTo>
                      <a:pt x="0" y="327493"/>
                    </a:lnTo>
                    <a:lnTo>
                      <a:pt x="66423" y="406744"/>
                    </a:lnTo>
                    <a:lnTo>
                      <a:pt x="50109" y="419564"/>
                    </a:lnTo>
                    <a:cubicBezTo>
                      <a:pt x="44282" y="424226"/>
                      <a:pt x="43699" y="432967"/>
                      <a:pt x="48943" y="438794"/>
                    </a:cubicBezTo>
                    <a:cubicBezTo>
                      <a:pt x="53605" y="444622"/>
                      <a:pt x="62344" y="445787"/>
                      <a:pt x="68754" y="440542"/>
                    </a:cubicBezTo>
                    <a:lnTo>
                      <a:pt x="84485" y="427140"/>
                    </a:lnTo>
                    <a:lnTo>
                      <a:pt x="149743" y="504642"/>
                    </a:lnTo>
                    <a:lnTo>
                      <a:pt x="155570" y="492988"/>
                    </a:lnTo>
                    <a:cubicBezTo>
                      <a:pt x="170136" y="465017"/>
                      <a:pt x="175380" y="425391"/>
                      <a:pt x="165475" y="391011"/>
                    </a:cubicBezTo>
                    <a:lnTo>
                      <a:pt x="191112" y="369450"/>
                    </a:lnTo>
                    <a:lnTo>
                      <a:pt x="202182" y="382852"/>
                    </a:lnTo>
                    <a:cubicBezTo>
                      <a:pt x="209757" y="391593"/>
                      <a:pt x="219080" y="396838"/>
                      <a:pt x="228985" y="398003"/>
                    </a:cubicBezTo>
                    <a:cubicBezTo>
                      <a:pt x="229567" y="398003"/>
                      <a:pt x="229567" y="398003"/>
                      <a:pt x="230150" y="398003"/>
                    </a:cubicBezTo>
                    <a:cubicBezTo>
                      <a:pt x="240638" y="399169"/>
                      <a:pt x="251708" y="395090"/>
                      <a:pt x="261031" y="387514"/>
                    </a:cubicBezTo>
                    <a:lnTo>
                      <a:pt x="330950" y="329241"/>
                    </a:lnTo>
                    <a:lnTo>
                      <a:pt x="338524" y="338565"/>
                    </a:lnTo>
                    <a:lnTo>
                      <a:pt x="285503" y="382852"/>
                    </a:lnTo>
                    <a:cubicBezTo>
                      <a:pt x="282589" y="385183"/>
                      <a:pt x="280259" y="388680"/>
                      <a:pt x="278511" y="392759"/>
                    </a:cubicBezTo>
                    <a:cubicBezTo>
                      <a:pt x="276763" y="398003"/>
                      <a:pt x="277928" y="402665"/>
                      <a:pt x="281424" y="406744"/>
                    </a:cubicBezTo>
                    <a:lnTo>
                      <a:pt x="356004" y="495902"/>
                    </a:lnTo>
                    <a:cubicBezTo>
                      <a:pt x="358335" y="498232"/>
                      <a:pt x="361831" y="500563"/>
                      <a:pt x="365327" y="501146"/>
                    </a:cubicBezTo>
                    <a:lnTo>
                      <a:pt x="365327" y="501146"/>
                    </a:lnTo>
                    <a:cubicBezTo>
                      <a:pt x="369988" y="501729"/>
                      <a:pt x="374649" y="499981"/>
                      <a:pt x="379311" y="496484"/>
                    </a:cubicBezTo>
                    <a:lnTo>
                      <a:pt x="499338" y="396255"/>
                    </a:lnTo>
                    <a:cubicBezTo>
                      <a:pt x="505747" y="388097"/>
                      <a:pt x="507495" y="377608"/>
                      <a:pt x="502251" y="371198"/>
                    </a:cubicBezTo>
                    <a:close/>
                    <a:moveTo>
                      <a:pt x="204513" y="146265"/>
                    </a:moveTo>
                    <a:lnTo>
                      <a:pt x="176545" y="113049"/>
                    </a:lnTo>
                    <a:lnTo>
                      <a:pt x="227819" y="69927"/>
                    </a:lnTo>
                    <a:lnTo>
                      <a:pt x="255787" y="103143"/>
                    </a:lnTo>
                    <a:lnTo>
                      <a:pt x="204513" y="146265"/>
                    </a:lnTo>
                    <a:close/>
                    <a:moveTo>
                      <a:pt x="187616" y="21561"/>
                    </a:moveTo>
                    <a:lnTo>
                      <a:pt x="216166" y="55359"/>
                    </a:lnTo>
                    <a:lnTo>
                      <a:pt x="164892" y="98481"/>
                    </a:lnTo>
                    <a:lnTo>
                      <a:pt x="136342" y="64683"/>
                    </a:lnTo>
                    <a:lnTo>
                      <a:pt x="187616" y="21561"/>
                    </a:lnTo>
                    <a:close/>
                    <a:moveTo>
                      <a:pt x="120610" y="76920"/>
                    </a:moveTo>
                    <a:lnTo>
                      <a:pt x="149161" y="110718"/>
                    </a:lnTo>
                    <a:lnTo>
                      <a:pt x="98469" y="153257"/>
                    </a:lnTo>
                    <a:lnTo>
                      <a:pt x="69919" y="119459"/>
                    </a:lnTo>
                    <a:lnTo>
                      <a:pt x="120610" y="76920"/>
                    </a:lnTo>
                    <a:close/>
                    <a:moveTo>
                      <a:pt x="138673" y="201624"/>
                    </a:moveTo>
                    <a:lnTo>
                      <a:pt x="110705" y="168408"/>
                    </a:lnTo>
                    <a:lnTo>
                      <a:pt x="161396" y="125869"/>
                    </a:lnTo>
                    <a:lnTo>
                      <a:pt x="189364" y="159085"/>
                    </a:lnTo>
                    <a:lnTo>
                      <a:pt x="138673" y="201624"/>
                    </a:lnTo>
                    <a:close/>
                    <a:moveTo>
                      <a:pt x="143917" y="471427"/>
                    </a:moveTo>
                    <a:lnTo>
                      <a:pt x="30881" y="335069"/>
                    </a:lnTo>
                    <a:cubicBezTo>
                      <a:pt x="62344" y="329824"/>
                      <a:pt x="107792" y="336234"/>
                      <a:pt x="132846" y="365370"/>
                    </a:cubicBezTo>
                    <a:cubicBezTo>
                      <a:pt x="156735" y="396255"/>
                      <a:pt x="154404" y="441708"/>
                      <a:pt x="143917" y="471427"/>
                    </a:cubicBezTo>
                    <a:close/>
                    <a:moveTo>
                      <a:pt x="153822" y="367701"/>
                    </a:moveTo>
                    <a:cubicBezTo>
                      <a:pt x="151491" y="363622"/>
                      <a:pt x="147995" y="358960"/>
                      <a:pt x="145082" y="354299"/>
                    </a:cubicBezTo>
                    <a:cubicBezTo>
                      <a:pt x="142751" y="351968"/>
                      <a:pt x="141003" y="349054"/>
                      <a:pt x="138090" y="347306"/>
                    </a:cubicBezTo>
                    <a:lnTo>
                      <a:pt x="157900" y="330990"/>
                    </a:lnTo>
                    <a:lnTo>
                      <a:pt x="174215" y="350802"/>
                    </a:lnTo>
                    <a:lnTo>
                      <a:pt x="153822" y="367701"/>
                    </a:lnTo>
                    <a:close/>
                    <a:moveTo>
                      <a:pt x="245882" y="371781"/>
                    </a:moveTo>
                    <a:cubicBezTo>
                      <a:pt x="240055" y="376442"/>
                      <a:pt x="234811" y="378191"/>
                      <a:pt x="229567" y="377608"/>
                    </a:cubicBezTo>
                    <a:cubicBezTo>
                      <a:pt x="224323" y="377025"/>
                      <a:pt x="219662" y="374111"/>
                      <a:pt x="215584" y="369450"/>
                    </a:cubicBezTo>
                    <a:lnTo>
                      <a:pt x="149161" y="290199"/>
                    </a:lnTo>
                    <a:cubicBezTo>
                      <a:pt x="141586" y="281458"/>
                      <a:pt x="140421" y="269220"/>
                      <a:pt x="146247" y="264559"/>
                    </a:cubicBezTo>
                    <a:lnTo>
                      <a:pt x="307061" y="131114"/>
                    </a:lnTo>
                    <a:lnTo>
                      <a:pt x="307061" y="131114"/>
                    </a:lnTo>
                    <a:cubicBezTo>
                      <a:pt x="309392" y="128783"/>
                      <a:pt x="312305" y="128783"/>
                      <a:pt x="314635" y="128783"/>
                    </a:cubicBezTo>
                    <a:cubicBezTo>
                      <a:pt x="315218" y="128783"/>
                      <a:pt x="316383" y="128783"/>
                      <a:pt x="316966" y="128783"/>
                    </a:cubicBezTo>
                    <a:cubicBezTo>
                      <a:pt x="322210" y="129948"/>
                      <a:pt x="326871" y="133445"/>
                      <a:pt x="331533" y="137524"/>
                    </a:cubicBezTo>
                    <a:lnTo>
                      <a:pt x="397956" y="216775"/>
                    </a:lnTo>
                    <a:cubicBezTo>
                      <a:pt x="403200" y="223185"/>
                      <a:pt x="406113" y="229012"/>
                      <a:pt x="405530" y="234257"/>
                    </a:cubicBezTo>
                    <a:cubicBezTo>
                      <a:pt x="405530" y="237170"/>
                      <a:pt x="403782" y="240084"/>
                      <a:pt x="400869" y="241832"/>
                    </a:cubicBezTo>
                    <a:lnTo>
                      <a:pt x="245882" y="371781"/>
                    </a:lnTo>
                    <a:close/>
                    <a:moveTo>
                      <a:pt x="415435" y="298357"/>
                    </a:moveTo>
                    <a:lnTo>
                      <a:pt x="443986" y="332155"/>
                    </a:lnTo>
                    <a:lnTo>
                      <a:pt x="393294" y="374694"/>
                    </a:lnTo>
                    <a:lnTo>
                      <a:pt x="364744" y="340896"/>
                    </a:lnTo>
                    <a:lnTo>
                      <a:pt x="415435" y="298357"/>
                    </a:lnTo>
                    <a:close/>
                    <a:moveTo>
                      <a:pt x="349012" y="353133"/>
                    </a:moveTo>
                    <a:lnTo>
                      <a:pt x="377563" y="386931"/>
                    </a:lnTo>
                    <a:lnTo>
                      <a:pt x="326289" y="430053"/>
                    </a:lnTo>
                    <a:lnTo>
                      <a:pt x="297738" y="396255"/>
                    </a:lnTo>
                    <a:lnTo>
                      <a:pt x="349012" y="353133"/>
                    </a:lnTo>
                    <a:close/>
                    <a:moveTo>
                      <a:pt x="366492" y="478420"/>
                    </a:moveTo>
                    <a:lnTo>
                      <a:pt x="338524" y="445204"/>
                    </a:lnTo>
                    <a:lnTo>
                      <a:pt x="389798" y="402082"/>
                    </a:lnTo>
                    <a:lnTo>
                      <a:pt x="417766" y="435298"/>
                    </a:lnTo>
                    <a:lnTo>
                      <a:pt x="366492" y="478420"/>
                    </a:lnTo>
                    <a:close/>
                    <a:moveTo>
                      <a:pt x="433498" y="422478"/>
                    </a:moveTo>
                    <a:lnTo>
                      <a:pt x="405530" y="389262"/>
                    </a:lnTo>
                    <a:lnTo>
                      <a:pt x="456221" y="346723"/>
                    </a:lnTo>
                    <a:lnTo>
                      <a:pt x="484189" y="379939"/>
                    </a:lnTo>
                    <a:lnTo>
                      <a:pt x="433498" y="422478"/>
                    </a:ln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2" name="手繪多邊形 151">
                <a:extLst>
                  <a:ext uri="{FF2B5EF4-FFF2-40B4-BE49-F238E27FC236}">
                    <a16:creationId xmlns="" xmlns:a16="http://schemas.microsoft.com/office/drawing/2014/main" id="{2B7B7993-6AAA-83F9-9201-9853AF240156}"/>
                  </a:ext>
                </a:extLst>
              </p:cNvPr>
              <p:cNvSpPr/>
              <p:nvPr/>
            </p:nvSpPr>
            <p:spPr>
              <a:xfrm>
                <a:off x="9173984" y="6121043"/>
                <a:ext cx="65409" cy="74559"/>
              </a:xfrm>
              <a:custGeom>
                <a:avLst/>
                <a:gdLst>
                  <a:gd name="connsiteX0" fmla="*/ 57683 w 65409"/>
                  <a:gd name="connsiteY0" fmla="*/ 38431 h 74559"/>
                  <a:gd name="connsiteX1" fmla="*/ 34959 w 65409"/>
                  <a:gd name="connsiteY1" fmla="*/ 11042 h 74559"/>
                  <a:gd name="connsiteX2" fmla="*/ 0 w 65409"/>
                  <a:gd name="connsiteY2" fmla="*/ 4632 h 74559"/>
                  <a:gd name="connsiteX3" fmla="*/ 58266 w 65409"/>
                  <a:gd name="connsiteY3" fmla="*/ 74560 h 74559"/>
                  <a:gd name="connsiteX4" fmla="*/ 57683 w 65409"/>
                  <a:gd name="connsiteY4" fmla="*/ 38431 h 7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09" h="74559">
                    <a:moveTo>
                      <a:pt x="57683" y="38431"/>
                    </a:moveTo>
                    <a:lnTo>
                      <a:pt x="34959" y="11042"/>
                    </a:lnTo>
                    <a:cubicBezTo>
                      <a:pt x="25054" y="-612"/>
                      <a:pt x="9323" y="-3526"/>
                      <a:pt x="0" y="4632"/>
                    </a:cubicBezTo>
                    <a:lnTo>
                      <a:pt x="58266" y="74560"/>
                    </a:lnTo>
                    <a:cubicBezTo>
                      <a:pt x="68171" y="66402"/>
                      <a:pt x="67588" y="50085"/>
                      <a:pt x="57683" y="38431"/>
                    </a:cubicBez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3" name="手繪多邊形 152">
                <a:extLst>
                  <a:ext uri="{FF2B5EF4-FFF2-40B4-BE49-F238E27FC236}">
                    <a16:creationId xmlns="" xmlns:a16="http://schemas.microsoft.com/office/drawing/2014/main" id="{ECF4D1FB-6E45-FD78-3E11-35940AF7C45F}"/>
                  </a:ext>
                </a:extLst>
              </p:cNvPr>
              <p:cNvSpPr/>
              <p:nvPr/>
            </p:nvSpPr>
            <p:spPr>
              <a:xfrm>
                <a:off x="8991611" y="6258378"/>
                <a:ext cx="82978" cy="82323"/>
              </a:xfrm>
              <a:custGeom>
                <a:avLst/>
                <a:gdLst>
                  <a:gd name="connsiteX0" fmla="*/ 78076 w 82978"/>
                  <a:gd name="connsiteY0" fmla="*/ 29878 h 82323"/>
                  <a:gd name="connsiteX1" fmla="*/ 68754 w 82978"/>
                  <a:gd name="connsiteY1" fmla="*/ 23468 h 82323"/>
                  <a:gd name="connsiteX2" fmla="*/ 57101 w 82978"/>
                  <a:gd name="connsiteY2" fmla="*/ 24633 h 82323"/>
                  <a:gd name="connsiteX3" fmla="*/ 58848 w 82978"/>
                  <a:gd name="connsiteY3" fmla="*/ 15310 h 82323"/>
                  <a:gd name="connsiteX4" fmla="*/ 54770 w 82978"/>
                  <a:gd name="connsiteY4" fmla="*/ 6569 h 82323"/>
                  <a:gd name="connsiteX5" fmla="*/ 47778 w 82978"/>
                  <a:gd name="connsiteY5" fmla="*/ 1324 h 82323"/>
                  <a:gd name="connsiteX6" fmla="*/ 39621 w 82978"/>
                  <a:gd name="connsiteY6" fmla="*/ 159 h 82323"/>
                  <a:gd name="connsiteX7" fmla="*/ 32046 w 82978"/>
                  <a:gd name="connsiteY7" fmla="*/ 2490 h 82323"/>
                  <a:gd name="connsiteX8" fmla="*/ 22141 w 82978"/>
                  <a:gd name="connsiteY8" fmla="*/ 9482 h 82323"/>
                  <a:gd name="connsiteX9" fmla="*/ 0 w 82978"/>
                  <a:gd name="connsiteY9" fmla="*/ 26964 h 82323"/>
                  <a:gd name="connsiteX10" fmla="*/ 44282 w 82978"/>
                  <a:gd name="connsiteY10" fmla="*/ 82323 h 82323"/>
                  <a:gd name="connsiteX11" fmla="*/ 63510 w 82978"/>
                  <a:gd name="connsiteY11" fmla="*/ 67173 h 82323"/>
                  <a:gd name="connsiteX12" fmla="*/ 76911 w 82978"/>
                  <a:gd name="connsiteY12" fmla="*/ 56101 h 82323"/>
                  <a:gd name="connsiteX13" fmla="*/ 82155 w 82978"/>
                  <a:gd name="connsiteY13" fmla="*/ 47360 h 82323"/>
                  <a:gd name="connsiteX14" fmla="*/ 82737 w 82978"/>
                  <a:gd name="connsiteY14" fmla="*/ 38036 h 82323"/>
                  <a:gd name="connsiteX15" fmla="*/ 78076 w 82978"/>
                  <a:gd name="connsiteY15" fmla="*/ 29878 h 82323"/>
                  <a:gd name="connsiteX16" fmla="*/ 28550 w 82978"/>
                  <a:gd name="connsiteY16" fmla="*/ 40950 h 82323"/>
                  <a:gd name="connsiteX17" fmla="*/ 18062 w 82978"/>
                  <a:gd name="connsiteY17" fmla="*/ 28130 h 82323"/>
                  <a:gd name="connsiteX18" fmla="*/ 24472 w 82978"/>
                  <a:gd name="connsiteY18" fmla="*/ 22885 h 82323"/>
                  <a:gd name="connsiteX19" fmla="*/ 33794 w 82978"/>
                  <a:gd name="connsiteY19" fmla="*/ 15892 h 82323"/>
                  <a:gd name="connsiteX20" fmla="*/ 39621 w 82978"/>
                  <a:gd name="connsiteY20" fmla="*/ 14727 h 82323"/>
                  <a:gd name="connsiteX21" fmla="*/ 44865 w 82978"/>
                  <a:gd name="connsiteY21" fmla="*/ 17641 h 82323"/>
                  <a:gd name="connsiteX22" fmla="*/ 46613 w 82978"/>
                  <a:gd name="connsiteY22" fmla="*/ 22885 h 82323"/>
                  <a:gd name="connsiteX23" fmla="*/ 43699 w 82978"/>
                  <a:gd name="connsiteY23" fmla="*/ 28712 h 82323"/>
                  <a:gd name="connsiteX24" fmla="*/ 36125 w 82978"/>
                  <a:gd name="connsiteY24" fmla="*/ 35122 h 82323"/>
                  <a:gd name="connsiteX25" fmla="*/ 28550 w 82978"/>
                  <a:gd name="connsiteY25" fmla="*/ 40950 h 82323"/>
                  <a:gd name="connsiteX26" fmla="*/ 65840 w 82978"/>
                  <a:gd name="connsiteY26" fmla="*/ 49691 h 82323"/>
                  <a:gd name="connsiteX27" fmla="*/ 58266 w 82978"/>
                  <a:gd name="connsiteY27" fmla="*/ 56101 h 82323"/>
                  <a:gd name="connsiteX28" fmla="*/ 48361 w 82978"/>
                  <a:gd name="connsiteY28" fmla="*/ 64259 h 82323"/>
                  <a:gd name="connsiteX29" fmla="*/ 36125 w 82978"/>
                  <a:gd name="connsiteY29" fmla="*/ 49691 h 82323"/>
                  <a:gd name="connsiteX30" fmla="*/ 44865 w 82978"/>
                  <a:gd name="connsiteY30" fmla="*/ 42115 h 82323"/>
                  <a:gd name="connsiteX31" fmla="*/ 55353 w 82978"/>
                  <a:gd name="connsiteY31" fmla="*/ 35122 h 82323"/>
                  <a:gd name="connsiteX32" fmla="*/ 60596 w 82978"/>
                  <a:gd name="connsiteY32" fmla="*/ 35122 h 82323"/>
                  <a:gd name="connsiteX33" fmla="*/ 64675 w 82978"/>
                  <a:gd name="connsiteY33" fmla="*/ 38619 h 82323"/>
                  <a:gd name="connsiteX34" fmla="*/ 67006 w 82978"/>
                  <a:gd name="connsiteY34" fmla="*/ 44446 h 82323"/>
                  <a:gd name="connsiteX35" fmla="*/ 65840 w 82978"/>
                  <a:gd name="connsiteY35" fmla="*/ 49691 h 8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2978" h="82323">
                    <a:moveTo>
                      <a:pt x="78076" y="29878"/>
                    </a:moveTo>
                    <a:cubicBezTo>
                      <a:pt x="75746" y="26964"/>
                      <a:pt x="72250" y="24633"/>
                      <a:pt x="68754" y="23468"/>
                    </a:cubicBezTo>
                    <a:cubicBezTo>
                      <a:pt x="65258" y="22302"/>
                      <a:pt x="61179" y="22885"/>
                      <a:pt x="57101" y="24633"/>
                    </a:cubicBezTo>
                    <a:cubicBezTo>
                      <a:pt x="58266" y="21720"/>
                      <a:pt x="59431" y="18223"/>
                      <a:pt x="58848" y="15310"/>
                    </a:cubicBezTo>
                    <a:cubicBezTo>
                      <a:pt x="58848" y="11813"/>
                      <a:pt x="57101" y="9482"/>
                      <a:pt x="54770" y="6569"/>
                    </a:cubicBezTo>
                    <a:cubicBezTo>
                      <a:pt x="52439" y="4238"/>
                      <a:pt x="50691" y="2490"/>
                      <a:pt x="47778" y="1324"/>
                    </a:cubicBezTo>
                    <a:cubicBezTo>
                      <a:pt x="44865" y="742"/>
                      <a:pt x="42534" y="-424"/>
                      <a:pt x="39621" y="159"/>
                    </a:cubicBezTo>
                    <a:cubicBezTo>
                      <a:pt x="37290" y="742"/>
                      <a:pt x="34377" y="1324"/>
                      <a:pt x="32046" y="2490"/>
                    </a:cubicBezTo>
                    <a:cubicBezTo>
                      <a:pt x="29716" y="4238"/>
                      <a:pt x="26220" y="5986"/>
                      <a:pt x="22141" y="9482"/>
                    </a:cubicBezTo>
                    <a:lnTo>
                      <a:pt x="0" y="26964"/>
                    </a:lnTo>
                    <a:lnTo>
                      <a:pt x="44282" y="82323"/>
                    </a:lnTo>
                    <a:lnTo>
                      <a:pt x="63510" y="67173"/>
                    </a:lnTo>
                    <a:cubicBezTo>
                      <a:pt x="70502" y="61345"/>
                      <a:pt x="75163" y="57849"/>
                      <a:pt x="76911" y="56101"/>
                    </a:cubicBezTo>
                    <a:cubicBezTo>
                      <a:pt x="79242" y="53187"/>
                      <a:pt x="81572" y="50856"/>
                      <a:pt x="82155" y="47360"/>
                    </a:cubicBezTo>
                    <a:cubicBezTo>
                      <a:pt x="82737" y="44446"/>
                      <a:pt x="83320" y="40950"/>
                      <a:pt x="82737" y="38036"/>
                    </a:cubicBezTo>
                    <a:cubicBezTo>
                      <a:pt x="81572" y="35122"/>
                      <a:pt x="79824" y="32209"/>
                      <a:pt x="78076" y="29878"/>
                    </a:cubicBezTo>
                    <a:close/>
                    <a:moveTo>
                      <a:pt x="28550" y="40950"/>
                    </a:moveTo>
                    <a:lnTo>
                      <a:pt x="18062" y="28130"/>
                    </a:lnTo>
                    <a:lnTo>
                      <a:pt x="24472" y="22885"/>
                    </a:lnTo>
                    <a:cubicBezTo>
                      <a:pt x="29716" y="18806"/>
                      <a:pt x="32629" y="15892"/>
                      <a:pt x="33794" y="15892"/>
                    </a:cubicBezTo>
                    <a:cubicBezTo>
                      <a:pt x="35542" y="14144"/>
                      <a:pt x="37290" y="14144"/>
                      <a:pt x="39621" y="14727"/>
                    </a:cubicBezTo>
                    <a:cubicBezTo>
                      <a:pt x="41951" y="15310"/>
                      <a:pt x="43117" y="16475"/>
                      <a:pt x="44865" y="17641"/>
                    </a:cubicBezTo>
                    <a:cubicBezTo>
                      <a:pt x="46613" y="19389"/>
                      <a:pt x="46613" y="21137"/>
                      <a:pt x="46613" y="22885"/>
                    </a:cubicBezTo>
                    <a:cubicBezTo>
                      <a:pt x="46613" y="24633"/>
                      <a:pt x="45447" y="26964"/>
                      <a:pt x="43699" y="28712"/>
                    </a:cubicBezTo>
                    <a:cubicBezTo>
                      <a:pt x="43117" y="29295"/>
                      <a:pt x="40203" y="31626"/>
                      <a:pt x="36125" y="35122"/>
                    </a:cubicBezTo>
                    <a:lnTo>
                      <a:pt x="28550" y="40950"/>
                    </a:lnTo>
                    <a:close/>
                    <a:moveTo>
                      <a:pt x="65840" y="49691"/>
                    </a:moveTo>
                    <a:cubicBezTo>
                      <a:pt x="65258" y="50856"/>
                      <a:pt x="62344" y="52604"/>
                      <a:pt x="58266" y="56101"/>
                    </a:cubicBezTo>
                    <a:lnTo>
                      <a:pt x="48361" y="64259"/>
                    </a:lnTo>
                    <a:lnTo>
                      <a:pt x="36125" y="49691"/>
                    </a:lnTo>
                    <a:lnTo>
                      <a:pt x="44865" y="42115"/>
                    </a:lnTo>
                    <a:cubicBezTo>
                      <a:pt x="50109" y="38036"/>
                      <a:pt x="53605" y="35122"/>
                      <a:pt x="55353" y="35122"/>
                    </a:cubicBezTo>
                    <a:cubicBezTo>
                      <a:pt x="57101" y="33957"/>
                      <a:pt x="58848" y="34540"/>
                      <a:pt x="60596" y="35122"/>
                    </a:cubicBezTo>
                    <a:cubicBezTo>
                      <a:pt x="62344" y="35705"/>
                      <a:pt x="64092" y="36871"/>
                      <a:pt x="64675" y="38619"/>
                    </a:cubicBezTo>
                    <a:cubicBezTo>
                      <a:pt x="66423" y="40367"/>
                      <a:pt x="67006" y="42115"/>
                      <a:pt x="67006" y="44446"/>
                    </a:cubicBezTo>
                    <a:cubicBezTo>
                      <a:pt x="68171" y="46777"/>
                      <a:pt x="67588" y="48525"/>
                      <a:pt x="65840" y="49691"/>
                    </a:cubicBez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4" name="手繪多邊形 153">
                <a:extLst>
                  <a:ext uri="{FF2B5EF4-FFF2-40B4-BE49-F238E27FC236}">
                    <a16:creationId xmlns="" xmlns:a16="http://schemas.microsoft.com/office/drawing/2014/main" id="{226F7894-78D4-1B11-BAF2-BA543E5E10B0}"/>
                  </a:ext>
                </a:extLst>
              </p:cNvPr>
              <p:cNvSpPr/>
              <p:nvPr/>
            </p:nvSpPr>
            <p:spPr>
              <a:xfrm>
                <a:off x="9048129" y="6218912"/>
                <a:ext cx="64202" cy="74677"/>
              </a:xfrm>
              <a:custGeom>
                <a:avLst/>
                <a:gdLst>
                  <a:gd name="connsiteX0" fmla="*/ 59431 w 64202"/>
                  <a:gd name="connsiteY0" fmla="*/ 34381 h 74677"/>
                  <a:gd name="connsiteX1" fmla="*/ 43699 w 64202"/>
                  <a:gd name="connsiteY1" fmla="*/ 25057 h 74677"/>
                  <a:gd name="connsiteX2" fmla="*/ 27385 w 64202"/>
                  <a:gd name="connsiteY2" fmla="*/ 29136 h 74677"/>
                  <a:gd name="connsiteX3" fmla="*/ 21558 w 64202"/>
                  <a:gd name="connsiteY3" fmla="*/ 36712 h 74677"/>
                  <a:gd name="connsiteX4" fmla="*/ 15732 w 64202"/>
                  <a:gd name="connsiteY4" fmla="*/ 26223 h 74677"/>
                  <a:gd name="connsiteX5" fmla="*/ 35542 w 64202"/>
                  <a:gd name="connsiteY5" fmla="*/ 9906 h 74677"/>
                  <a:gd name="connsiteX6" fmla="*/ 27968 w 64202"/>
                  <a:gd name="connsiteY6" fmla="*/ 0 h 74677"/>
                  <a:gd name="connsiteX7" fmla="*/ 0 w 64202"/>
                  <a:gd name="connsiteY7" fmla="*/ 22726 h 74677"/>
                  <a:gd name="connsiteX8" fmla="*/ 18062 w 64202"/>
                  <a:gd name="connsiteY8" fmla="*/ 55942 h 74677"/>
                  <a:gd name="connsiteX9" fmla="*/ 27385 w 64202"/>
                  <a:gd name="connsiteY9" fmla="*/ 50115 h 74677"/>
                  <a:gd name="connsiteX10" fmla="*/ 32629 w 64202"/>
                  <a:gd name="connsiteY10" fmla="*/ 39626 h 74677"/>
                  <a:gd name="connsiteX11" fmla="*/ 40203 w 64202"/>
                  <a:gd name="connsiteY11" fmla="*/ 37295 h 74677"/>
                  <a:gd name="connsiteX12" fmla="*/ 48361 w 64202"/>
                  <a:gd name="connsiteY12" fmla="*/ 42539 h 74677"/>
                  <a:gd name="connsiteX13" fmla="*/ 52439 w 64202"/>
                  <a:gd name="connsiteY13" fmla="*/ 52446 h 74677"/>
                  <a:gd name="connsiteX14" fmla="*/ 48943 w 64202"/>
                  <a:gd name="connsiteY14" fmla="*/ 59438 h 74677"/>
                  <a:gd name="connsiteX15" fmla="*/ 42534 w 64202"/>
                  <a:gd name="connsiteY15" fmla="*/ 61769 h 74677"/>
                  <a:gd name="connsiteX16" fmla="*/ 35542 w 64202"/>
                  <a:gd name="connsiteY16" fmla="*/ 58273 h 74677"/>
                  <a:gd name="connsiteX17" fmla="*/ 25054 w 64202"/>
                  <a:gd name="connsiteY17" fmla="*/ 68762 h 74677"/>
                  <a:gd name="connsiteX18" fmla="*/ 39621 w 64202"/>
                  <a:gd name="connsiteY18" fmla="*/ 74589 h 74677"/>
                  <a:gd name="connsiteX19" fmla="*/ 55353 w 64202"/>
                  <a:gd name="connsiteY19" fmla="*/ 68762 h 74677"/>
                  <a:gd name="connsiteX20" fmla="*/ 64092 w 64202"/>
                  <a:gd name="connsiteY20" fmla="*/ 48949 h 74677"/>
                  <a:gd name="connsiteX21" fmla="*/ 59431 w 64202"/>
                  <a:gd name="connsiteY21" fmla="*/ 34381 h 7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202" h="74677">
                    <a:moveTo>
                      <a:pt x="59431" y="34381"/>
                    </a:moveTo>
                    <a:cubicBezTo>
                      <a:pt x="55353" y="28554"/>
                      <a:pt x="49526" y="25640"/>
                      <a:pt x="43699" y="25057"/>
                    </a:cubicBezTo>
                    <a:cubicBezTo>
                      <a:pt x="37873" y="24475"/>
                      <a:pt x="32629" y="25640"/>
                      <a:pt x="27385" y="29136"/>
                    </a:cubicBezTo>
                    <a:cubicBezTo>
                      <a:pt x="25054" y="31467"/>
                      <a:pt x="22724" y="33216"/>
                      <a:pt x="21558" y="36712"/>
                    </a:cubicBezTo>
                    <a:lnTo>
                      <a:pt x="15732" y="26223"/>
                    </a:lnTo>
                    <a:lnTo>
                      <a:pt x="35542" y="9906"/>
                    </a:lnTo>
                    <a:lnTo>
                      <a:pt x="27968" y="0"/>
                    </a:lnTo>
                    <a:lnTo>
                      <a:pt x="0" y="22726"/>
                    </a:lnTo>
                    <a:lnTo>
                      <a:pt x="18062" y="55942"/>
                    </a:lnTo>
                    <a:lnTo>
                      <a:pt x="27385" y="50115"/>
                    </a:lnTo>
                    <a:cubicBezTo>
                      <a:pt x="27968" y="45453"/>
                      <a:pt x="29133" y="41956"/>
                      <a:pt x="32629" y="39626"/>
                    </a:cubicBezTo>
                    <a:cubicBezTo>
                      <a:pt x="34959" y="37295"/>
                      <a:pt x="37290" y="37295"/>
                      <a:pt x="40203" y="37295"/>
                    </a:cubicBezTo>
                    <a:cubicBezTo>
                      <a:pt x="43117" y="37295"/>
                      <a:pt x="46030" y="39626"/>
                      <a:pt x="48361" y="42539"/>
                    </a:cubicBezTo>
                    <a:cubicBezTo>
                      <a:pt x="51274" y="46618"/>
                      <a:pt x="53022" y="49532"/>
                      <a:pt x="52439" y="52446"/>
                    </a:cubicBezTo>
                    <a:cubicBezTo>
                      <a:pt x="51857" y="55359"/>
                      <a:pt x="51274" y="57690"/>
                      <a:pt x="48943" y="59438"/>
                    </a:cubicBezTo>
                    <a:cubicBezTo>
                      <a:pt x="47195" y="61186"/>
                      <a:pt x="44865" y="61769"/>
                      <a:pt x="42534" y="61769"/>
                    </a:cubicBezTo>
                    <a:cubicBezTo>
                      <a:pt x="40203" y="61769"/>
                      <a:pt x="37290" y="60021"/>
                      <a:pt x="35542" y="58273"/>
                    </a:cubicBezTo>
                    <a:lnTo>
                      <a:pt x="25054" y="68762"/>
                    </a:lnTo>
                    <a:cubicBezTo>
                      <a:pt x="29133" y="72841"/>
                      <a:pt x="34377" y="75172"/>
                      <a:pt x="39621" y="74589"/>
                    </a:cubicBezTo>
                    <a:cubicBezTo>
                      <a:pt x="44865" y="74589"/>
                      <a:pt x="50109" y="72841"/>
                      <a:pt x="55353" y="68762"/>
                    </a:cubicBezTo>
                    <a:cubicBezTo>
                      <a:pt x="61762" y="63517"/>
                      <a:pt x="64675" y="57107"/>
                      <a:pt x="64092" y="48949"/>
                    </a:cubicBezTo>
                    <a:cubicBezTo>
                      <a:pt x="64675" y="44287"/>
                      <a:pt x="62927" y="39043"/>
                      <a:pt x="59431" y="34381"/>
                    </a:cubicBez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5" name="手繪多邊形 154">
                <a:extLst>
                  <a:ext uri="{FF2B5EF4-FFF2-40B4-BE49-F238E27FC236}">
                    <a16:creationId xmlns="" xmlns:a16="http://schemas.microsoft.com/office/drawing/2014/main" id="{699465A0-4AD3-09E9-87F9-F255DE332033}"/>
                  </a:ext>
                </a:extLst>
              </p:cNvPr>
              <p:cNvSpPr/>
              <p:nvPr/>
            </p:nvSpPr>
            <p:spPr>
              <a:xfrm>
                <a:off x="9091849" y="6184442"/>
                <a:ext cx="76890" cy="75240"/>
              </a:xfrm>
              <a:custGeom>
                <a:avLst/>
                <a:gdLst>
                  <a:gd name="connsiteX0" fmla="*/ 35522 w 76890"/>
                  <a:gd name="connsiteY0" fmla="*/ 34470 h 75240"/>
                  <a:gd name="connsiteX1" fmla="*/ 42514 w 76890"/>
                  <a:gd name="connsiteY1" fmla="*/ 43793 h 75240"/>
                  <a:gd name="connsiteX2" fmla="*/ 55333 w 76890"/>
                  <a:gd name="connsiteY2" fmla="*/ 33304 h 75240"/>
                  <a:gd name="connsiteX3" fmla="*/ 61159 w 76890"/>
                  <a:gd name="connsiteY3" fmla="*/ 40297 h 75240"/>
                  <a:gd name="connsiteX4" fmla="*/ 58246 w 76890"/>
                  <a:gd name="connsiteY4" fmla="*/ 49038 h 75240"/>
                  <a:gd name="connsiteX5" fmla="*/ 52419 w 76890"/>
                  <a:gd name="connsiteY5" fmla="*/ 56031 h 75240"/>
                  <a:gd name="connsiteX6" fmla="*/ 36688 w 76890"/>
                  <a:gd name="connsiteY6" fmla="*/ 60110 h 75240"/>
                  <a:gd name="connsiteX7" fmla="*/ 20373 w 76890"/>
                  <a:gd name="connsiteY7" fmla="*/ 49038 h 75240"/>
                  <a:gd name="connsiteX8" fmla="*/ 13964 w 76890"/>
                  <a:gd name="connsiteY8" fmla="*/ 32139 h 75240"/>
                  <a:gd name="connsiteX9" fmla="*/ 21538 w 76890"/>
                  <a:gd name="connsiteY9" fmla="*/ 18153 h 75240"/>
                  <a:gd name="connsiteX10" fmla="*/ 31444 w 76890"/>
                  <a:gd name="connsiteY10" fmla="*/ 14074 h 75240"/>
                  <a:gd name="connsiteX11" fmla="*/ 41349 w 76890"/>
                  <a:gd name="connsiteY11" fmla="*/ 16988 h 75240"/>
                  <a:gd name="connsiteX12" fmla="*/ 50671 w 76890"/>
                  <a:gd name="connsiteY12" fmla="*/ 5916 h 75240"/>
                  <a:gd name="connsiteX13" fmla="*/ 33774 w 76890"/>
                  <a:gd name="connsiteY13" fmla="*/ 89 h 75240"/>
                  <a:gd name="connsiteX14" fmla="*/ 13964 w 76890"/>
                  <a:gd name="connsiteY14" fmla="*/ 8830 h 75240"/>
                  <a:gd name="connsiteX15" fmla="*/ 2893 w 76890"/>
                  <a:gd name="connsiteY15" fmla="*/ 22232 h 75240"/>
                  <a:gd name="connsiteX16" fmla="*/ 563 w 76890"/>
                  <a:gd name="connsiteY16" fmla="*/ 41462 h 75240"/>
                  <a:gd name="connsiteX17" fmla="*/ 9303 w 76890"/>
                  <a:gd name="connsiteY17" fmla="*/ 60110 h 75240"/>
                  <a:gd name="connsiteX18" fmla="*/ 24452 w 76890"/>
                  <a:gd name="connsiteY18" fmla="*/ 72347 h 75240"/>
                  <a:gd name="connsiteX19" fmla="*/ 42514 w 76890"/>
                  <a:gd name="connsiteY19" fmla="*/ 74678 h 75240"/>
                  <a:gd name="connsiteX20" fmla="*/ 60576 w 76890"/>
                  <a:gd name="connsiteY20" fmla="*/ 65937 h 75240"/>
                  <a:gd name="connsiteX21" fmla="*/ 71647 w 76890"/>
                  <a:gd name="connsiteY21" fmla="*/ 52534 h 75240"/>
                  <a:gd name="connsiteX22" fmla="*/ 76891 w 76890"/>
                  <a:gd name="connsiteY22" fmla="*/ 38549 h 75240"/>
                  <a:gd name="connsiteX23" fmla="*/ 59411 w 76890"/>
                  <a:gd name="connsiteY23" fmla="*/ 16405 h 75240"/>
                  <a:gd name="connsiteX24" fmla="*/ 35522 w 76890"/>
                  <a:gd name="connsiteY24" fmla="*/ 34470 h 7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890" h="75240">
                    <a:moveTo>
                      <a:pt x="35522" y="34470"/>
                    </a:moveTo>
                    <a:lnTo>
                      <a:pt x="42514" y="43793"/>
                    </a:lnTo>
                    <a:lnTo>
                      <a:pt x="55333" y="33304"/>
                    </a:lnTo>
                    <a:lnTo>
                      <a:pt x="61159" y="40297"/>
                    </a:lnTo>
                    <a:cubicBezTo>
                      <a:pt x="60576" y="43210"/>
                      <a:pt x="59411" y="46124"/>
                      <a:pt x="58246" y="49038"/>
                    </a:cubicBezTo>
                    <a:cubicBezTo>
                      <a:pt x="57081" y="51951"/>
                      <a:pt x="54750" y="53700"/>
                      <a:pt x="52419" y="56031"/>
                    </a:cubicBezTo>
                    <a:cubicBezTo>
                      <a:pt x="47758" y="59527"/>
                      <a:pt x="42514" y="61275"/>
                      <a:pt x="36688" y="60110"/>
                    </a:cubicBezTo>
                    <a:cubicBezTo>
                      <a:pt x="30861" y="58944"/>
                      <a:pt x="25617" y="55448"/>
                      <a:pt x="20373" y="49038"/>
                    </a:cubicBezTo>
                    <a:cubicBezTo>
                      <a:pt x="15712" y="42628"/>
                      <a:pt x="13381" y="37383"/>
                      <a:pt x="13964" y="32139"/>
                    </a:cubicBezTo>
                    <a:cubicBezTo>
                      <a:pt x="14546" y="26894"/>
                      <a:pt x="16877" y="21650"/>
                      <a:pt x="21538" y="18153"/>
                    </a:cubicBezTo>
                    <a:cubicBezTo>
                      <a:pt x="24452" y="15822"/>
                      <a:pt x="27948" y="14074"/>
                      <a:pt x="31444" y="14074"/>
                    </a:cubicBezTo>
                    <a:cubicBezTo>
                      <a:pt x="34940" y="14074"/>
                      <a:pt x="37853" y="14657"/>
                      <a:pt x="41349" y="16988"/>
                    </a:cubicBezTo>
                    <a:lnTo>
                      <a:pt x="50671" y="5916"/>
                    </a:lnTo>
                    <a:cubicBezTo>
                      <a:pt x="45427" y="1837"/>
                      <a:pt x="39601" y="-494"/>
                      <a:pt x="33774" y="89"/>
                    </a:cubicBezTo>
                    <a:cubicBezTo>
                      <a:pt x="27365" y="89"/>
                      <a:pt x="20956" y="3002"/>
                      <a:pt x="13964" y="8830"/>
                    </a:cubicBezTo>
                    <a:cubicBezTo>
                      <a:pt x="8720" y="12909"/>
                      <a:pt x="5224" y="17570"/>
                      <a:pt x="2893" y="22232"/>
                    </a:cubicBezTo>
                    <a:cubicBezTo>
                      <a:pt x="-20" y="28642"/>
                      <a:pt x="-603" y="35052"/>
                      <a:pt x="563" y="41462"/>
                    </a:cubicBezTo>
                    <a:cubicBezTo>
                      <a:pt x="1728" y="47872"/>
                      <a:pt x="4641" y="54282"/>
                      <a:pt x="9303" y="60110"/>
                    </a:cubicBezTo>
                    <a:cubicBezTo>
                      <a:pt x="13381" y="65354"/>
                      <a:pt x="18625" y="69433"/>
                      <a:pt x="24452" y="72347"/>
                    </a:cubicBezTo>
                    <a:cubicBezTo>
                      <a:pt x="30278" y="75261"/>
                      <a:pt x="36688" y="75843"/>
                      <a:pt x="42514" y="74678"/>
                    </a:cubicBezTo>
                    <a:cubicBezTo>
                      <a:pt x="48341" y="73512"/>
                      <a:pt x="54750" y="70599"/>
                      <a:pt x="60576" y="65937"/>
                    </a:cubicBezTo>
                    <a:cubicBezTo>
                      <a:pt x="65238" y="62441"/>
                      <a:pt x="68734" y="57779"/>
                      <a:pt x="71647" y="52534"/>
                    </a:cubicBezTo>
                    <a:cubicBezTo>
                      <a:pt x="74560" y="46707"/>
                      <a:pt x="76891" y="42628"/>
                      <a:pt x="76891" y="38549"/>
                    </a:cubicBezTo>
                    <a:lnTo>
                      <a:pt x="59411" y="16405"/>
                    </a:lnTo>
                    <a:lnTo>
                      <a:pt x="35522" y="34470"/>
                    </a:ln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60" name="圖形 24">
              <a:extLst>
                <a:ext uri="{FF2B5EF4-FFF2-40B4-BE49-F238E27FC236}">
                  <a16:creationId xmlns="" xmlns:a16="http://schemas.microsoft.com/office/drawing/2014/main" id="{B9284002-A057-5C61-2FC0-8F5D9B3AC669}"/>
                </a:ext>
              </a:extLst>
            </p:cNvPr>
            <p:cNvGrpSpPr/>
            <p:nvPr/>
          </p:nvGrpSpPr>
          <p:grpSpPr>
            <a:xfrm>
              <a:off x="5353843" y="5886670"/>
              <a:ext cx="347657" cy="414333"/>
              <a:chOff x="6257100" y="5991336"/>
              <a:chExt cx="428381" cy="510539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141" name="手繪多邊形 140">
                <a:extLst>
                  <a:ext uri="{FF2B5EF4-FFF2-40B4-BE49-F238E27FC236}">
                    <a16:creationId xmlns="" xmlns:a16="http://schemas.microsoft.com/office/drawing/2014/main" id="{E10CF4C1-B4CA-83FF-3877-3DCC1B553EA1}"/>
                  </a:ext>
                </a:extLst>
              </p:cNvPr>
              <p:cNvSpPr/>
              <p:nvPr/>
            </p:nvSpPr>
            <p:spPr>
              <a:xfrm>
                <a:off x="6357424" y="6358475"/>
                <a:ext cx="51232" cy="81634"/>
              </a:xfrm>
              <a:custGeom>
                <a:avLst/>
                <a:gdLst>
                  <a:gd name="connsiteX0" fmla="*/ 13346 w 51232"/>
                  <a:gd name="connsiteY0" fmla="*/ 51831 h 81634"/>
                  <a:gd name="connsiteX1" fmla="*/ 24109 w 51232"/>
                  <a:gd name="connsiteY1" fmla="*/ 51831 h 81634"/>
                  <a:gd name="connsiteX2" fmla="*/ 36594 w 51232"/>
                  <a:gd name="connsiteY2" fmla="*/ 81635 h 81634"/>
                  <a:gd name="connsiteX3" fmla="*/ 51232 w 51232"/>
                  <a:gd name="connsiteY3" fmla="*/ 81635 h 81634"/>
                  <a:gd name="connsiteX4" fmla="*/ 51232 w 51232"/>
                  <a:gd name="connsiteY4" fmla="*/ 80771 h 81634"/>
                  <a:gd name="connsiteX5" fmla="*/ 37025 w 51232"/>
                  <a:gd name="connsiteY5" fmla="*/ 47512 h 81634"/>
                  <a:gd name="connsiteX6" fmla="*/ 46066 w 51232"/>
                  <a:gd name="connsiteY6" fmla="*/ 38442 h 81634"/>
                  <a:gd name="connsiteX7" fmla="*/ 49079 w 51232"/>
                  <a:gd name="connsiteY7" fmla="*/ 24620 h 81634"/>
                  <a:gd name="connsiteX8" fmla="*/ 42622 w 51232"/>
                  <a:gd name="connsiteY8" fmla="*/ 6479 h 81634"/>
                  <a:gd name="connsiteX9" fmla="*/ 24540 w 51232"/>
                  <a:gd name="connsiteY9" fmla="*/ 0 h 81634"/>
                  <a:gd name="connsiteX10" fmla="*/ 0 w 51232"/>
                  <a:gd name="connsiteY10" fmla="*/ 0 h 81634"/>
                  <a:gd name="connsiteX11" fmla="*/ 0 w 51232"/>
                  <a:gd name="connsiteY11" fmla="*/ 81635 h 81634"/>
                  <a:gd name="connsiteX12" fmla="*/ 13777 w 51232"/>
                  <a:gd name="connsiteY12" fmla="*/ 81635 h 81634"/>
                  <a:gd name="connsiteX13" fmla="*/ 13777 w 51232"/>
                  <a:gd name="connsiteY13" fmla="*/ 51831 h 81634"/>
                  <a:gd name="connsiteX14" fmla="*/ 13346 w 51232"/>
                  <a:gd name="connsiteY14" fmla="*/ 13390 h 81634"/>
                  <a:gd name="connsiteX15" fmla="*/ 24109 w 51232"/>
                  <a:gd name="connsiteY15" fmla="*/ 13390 h 81634"/>
                  <a:gd name="connsiteX16" fmla="*/ 32289 w 51232"/>
                  <a:gd name="connsiteY16" fmla="*/ 16845 h 81634"/>
                  <a:gd name="connsiteX17" fmla="*/ 34872 w 51232"/>
                  <a:gd name="connsiteY17" fmla="*/ 25916 h 81634"/>
                  <a:gd name="connsiteX18" fmla="*/ 31859 w 51232"/>
                  <a:gd name="connsiteY18" fmla="*/ 34986 h 81634"/>
                  <a:gd name="connsiteX19" fmla="*/ 24109 w 51232"/>
                  <a:gd name="connsiteY19" fmla="*/ 38010 h 81634"/>
                  <a:gd name="connsiteX20" fmla="*/ 13346 w 51232"/>
                  <a:gd name="connsiteY20" fmla="*/ 38010 h 81634"/>
                  <a:gd name="connsiteX21" fmla="*/ 13346 w 51232"/>
                  <a:gd name="connsiteY21" fmla="*/ 13390 h 8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1232" h="81634">
                    <a:moveTo>
                      <a:pt x="13346" y="51831"/>
                    </a:moveTo>
                    <a:lnTo>
                      <a:pt x="24109" y="51831"/>
                    </a:lnTo>
                    <a:lnTo>
                      <a:pt x="36594" y="81635"/>
                    </a:lnTo>
                    <a:lnTo>
                      <a:pt x="51232" y="81635"/>
                    </a:lnTo>
                    <a:lnTo>
                      <a:pt x="51232" y="80771"/>
                    </a:lnTo>
                    <a:lnTo>
                      <a:pt x="37025" y="47512"/>
                    </a:lnTo>
                    <a:cubicBezTo>
                      <a:pt x="40900" y="45353"/>
                      <a:pt x="43913" y="42329"/>
                      <a:pt x="46066" y="38442"/>
                    </a:cubicBezTo>
                    <a:cubicBezTo>
                      <a:pt x="48218" y="34554"/>
                      <a:pt x="49079" y="30235"/>
                      <a:pt x="49079" y="24620"/>
                    </a:cubicBezTo>
                    <a:cubicBezTo>
                      <a:pt x="49079" y="16845"/>
                      <a:pt x="46927" y="10798"/>
                      <a:pt x="42622" y="6479"/>
                    </a:cubicBezTo>
                    <a:cubicBezTo>
                      <a:pt x="38316" y="2160"/>
                      <a:pt x="32289" y="0"/>
                      <a:pt x="24540" y="0"/>
                    </a:cubicBezTo>
                    <a:lnTo>
                      <a:pt x="0" y="0"/>
                    </a:lnTo>
                    <a:lnTo>
                      <a:pt x="0" y="81635"/>
                    </a:lnTo>
                    <a:lnTo>
                      <a:pt x="13777" y="81635"/>
                    </a:lnTo>
                    <a:lnTo>
                      <a:pt x="13777" y="51831"/>
                    </a:lnTo>
                    <a:close/>
                    <a:moveTo>
                      <a:pt x="13346" y="13390"/>
                    </a:moveTo>
                    <a:lnTo>
                      <a:pt x="24109" y="13390"/>
                    </a:lnTo>
                    <a:cubicBezTo>
                      <a:pt x="27553" y="13390"/>
                      <a:pt x="30567" y="14686"/>
                      <a:pt x="32289" y="16845"/>
                    </a:cubicBezTo>
                    <a:cubicBezTo>
                      <a:pt x="34011" y="19005"/>
                      <a:pt x="34872" y="22028"/>
                      <a:pt x="34872" y="25916"/>
                    </a:cubicBezTo>
                    <a:cubicBezTo>
                      <a:pt x="34872" y="29803"/>
                      <a:pt x="34011" y="32827"/>
                      <a:pt x="31859" y="34986"/>
                    </a:cubicBezTo>
                    <a:cubicBezTo>
                      <a:pt x="30136" y="37146"/>
                      <a:pt x="27553" y="38010"/>
                      <a:pt x="24109" y="38010"/>
                    </a:cubicBezTo>
                    <a:lnTo>
                      <a:pt x="13346" y="38010"/>
                    </a:lnTo>
                    <a:lnTo>
                      <a:pt x="13346" y="13390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2" name="手繪多邊形 141">
                <a:extLst>
                  <a:ext uri="{FF2B5EF4-FFF2-40B4-BE49-F238E27FC236}">
                    <a16:creationId xmlns="" xmlns:a16="http://schemas.microsoft.com/office/drawing/2014/main" id="{A8C9C722-B250-9962-56B8-011E9262378C}"/>
                  </a:ext>
                </a:extLst>
              </p:cNvPr>
              <p:cNvSpPr/>
              <p:nvPr/>
            </p:nvSpPr>
            <p:spPr>
              <a:xfrm>
                <a:off x="6413391" y="6377912"/>
                <a:ext cx="46496" cy="63061"/>
              </a:xfrm>
              <a:custGeom>
                <a:avLst/>
                <a:gdLst>
                  <a:gd name="connsiteX0" fmla="*/ 23248 w 46496"/>
                  <a:gd name="connsiteY0" fmla="*/ 63062 h 63061"/>
                  <a:gd name="connsiteX1" fmla="*/ 40038 w 46496"/>
                  <a:gd name="connsiteY1" fmla="*/ 54423 h 63061"/>
                  <a:gd name="connsiteX2" fmla="*/ 46496 w 46496"/>
                  <a:gd name="connsiteY2" fmla="*/ 31963 h 63061"/>
                  <a:gd name="connsiteX3" fmla="*/ 46496 w 46496"/>
                  <a:gd name="connsiteY3" fmla="*/ 27643 h 63061"/>
                  <a:gd name="connsiteX4" fmla="*/ 39608 w 46496"/>
                  <a:gd name="connsiteY4" fmla="*/ 7343 h 63061"/>
                  <a:gd name="connsiteX5" fmla="*/ 23248 w 46496"/>
                  <a:gd name="connsiteY5" fmla="*/ 0 h 63061"/>
                  <a:gd name="connsiteX6" fmla="*/ 11194 w 46496"/>
                  <a:gd name="connsiteY6" fmla="*/ 3887 h 63061"/>
                  <a:gd name="connsiteX7" fmla="*/ 3014 w 46496"/>
                  <a:gd name="connsiteY7" fmla="*/ 14686 h 63061"/>
                  <a:gd name="connsiteX8" fmla="*/ 0 w 46496"/>
                  <a:gd name="connsiteY8" fmla="*/ 30667 h 63061"/>
                  <a:gd name="connsiteX9" fmla="*/ 0 w 46496"/>
                  <a:gd name="connsiteY9" fmla="*/ 31531 h 63061"/>
                  <a:gd name="connsiteX10" fmla="*/ 6458 w 46496"/>
                  <a:gd name="connsiteY10" fmla="*/ 54423 h 63061"/>
                  <a:gd name="connsiteX11" fmla="*/ 23248 w 46496"/>
                  <a:gd name="connsiteY11" fmla="*/ 63062 h 63061"/>
                  <a:gd name="connsiteX12" fmla="*/ 15929 w 46496"/>
                  <a:gd name="connsiteY12" fmla="*/ 18141 h 63061"/>
                  <a:gd name="connsiteX13" fmla="*/ 23248 w 46496"/>
                  <a:gd name="connsiteY13" fmla="*/ 13390 h 63061"/>
                  <a:gd name="connsiteX14" fmla="*/ 30567 w 46496"/>
                  <a:gd name="connsiteY14" fmla="*/ 18141 h 63061"/>
                  <a:gd name="connsiteX15" fmla="*/ 33150 w 46496"/>
                  <a:gd name="connsiteY15" fmla="*/ 31099 h 63061"/>
                  <a:gd name="connsiteX16" fmla="*/ 30567 w 46496"/>
                  <a:gd name="connsiteY16" fmla="*/ 45353 h 63061"/>
                  <a:gd name="connsiteX17" fmla="*/ 23248 w 46496"/>
                  <a:gd name="connsiteY17" fmla="*/ 49672 h 63061"/>
                  <a:gd name="connsiteX18" fmla="*/ 15929 w 46496"/>
                  <a:gd name="connsiteY18" fmla="*/ 44921 h 63061"/>
                  <a:gd name="connsiteX19" fmla="*/ 13346 w 46496"/>
                  <a:gd name="connsiteY19" fmla="*/ 31531 h 63061"/>
                  <a:gd name="connsiteX20" fmla="*/ 15929 w 46496"/>
                  <a:gd name="connsiteY20" fmla="*/ 18141 h 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496" h="63061">
                    <a:moveTo>
                      <a:pt x="23248" y="63062"/>
                    </a:moveTo>
                    <a:cubicBezTo>
                      <a:pt x="30136" y="63062"/>
                      <a:pt x="35733" y="60038"/>
                      <a:pt x="40038" y="54423"/>
                    </a:cubicBezTo>
                    <a:cubicBezTo>
                      <a:pt x="44344" y="48808"/>
                      <a:pt x="46496" y="41465"/>
                      <a:pt x="46496" y="31963"/>
                    </a:cubicBezTo>
                    <a:lnTo>
                      <a:pt x="46496" y="27643"/>
                    </a:lnTo>
                    <a:cubicBezTo>
                      <a:pt x="46066" y="19005"/>
                      <a:pt x="43483" y="12094"/>
                      <a:pt x="39608" y="7343"/>
                    </a:cubicBezTo>
                    <a:cubicBezTo>
                      <a:pt x="35303" y="2160"/>
                      <a:pt x="30136" y="0"/>
                      <a:pt x="23248" y="0"/>
                    </a:cubicBezTo>
                    <a:cubicBezTo>
                      <a:pt x="18512" y="0"/>
                      <a:pt x="14638" y="1296"/>
                      <a:pt x="11194" y="3887"/>
                    </a:cubicBezTo>
                    <a:cubicBezTo>
                      <a:pt x="7749" y="6479"/>
                      <a:pt x="5166" y="9934"/>
                      <a:pt x="3014" y="14686"/>
                    </a:cubicBezTo>
                    <a:cubicBezTo>
                      <a:pt x="1292" y="19437"/>
                      <a:pt x="0" y="24620"/>
                      <a:pt x="0" y="30667"/>
                    </a:cubicBezTo>
                    <a:lnTo>
                      <a:pt x="0" y="31531"/>
                    </a:lnTo>
                    <a:cubicBezTo>
                      <a:pt x="0" y="41033"/>
                      <a:pt x="2153" y="48808"/>
                      <a:pt x="6458" y="54423"/>
                    </a:cubicBezTo>
                    <a:cubicBezTo>
                      <a:pt x="10763" y="60470"/>
                      <a:pt x="16360" y="63062"/>
                      <a:pt x="23248" y="63062"/>
                    </a:cubicBezTo>
                    <a:close/>
                    <a:moveTo>
                      <a:pt x="15929" y="18141"/>
                    </a:moveTo>
                    <a:cubicBezTo>
                      <a:pt x="17651" y="15118"/>
                      <a:pt x="20234" y="13390"/>
                      <a:pt x="23248" y="13390"/>
                    </a:cubicBezTo>
                    <a:cubicBezTo>
                      <a:pt x="26692" y="13390"/>
                      <a:pt x="28845" y="15118"/>
                      <a:pt x="30567" y="18141"/>
                    </a:cubicBezTo>
                    <a:cubicBezTo>
                      <a:pt x="32289" y="21165"/>
                      <a:pt x="33150" y="25484"/>
                      <a:pt x="33150" y="31099"/>
                    </a:cubicBezTo>
                    <a:cubicBezTo>
                      <a:pt x="33150" y="37578"/>
                      <a:pt x="32289" y="42329"/>
                      <a:pt x="30567" y="45353"/>
                    </a:cubicBezTo>
                    <a:cubicBezTo>
                      <a:pt x="28845" y="48376"/>
                      <a:pt x="26262" y="49672"/>
                      <a:pt x="23248" y="49672"/>
                    </a:cubicBezTo>
                    <a:cubicBezTo>
                      <a:pt x="19804" y="49672"/>
                      <a:pt x="17651" y="47944"/>
                      <a:pt x="15929" y="44921"/>
                    </a:cubicBezTo>
                    <a:cubicBezTo>
                      <a:pt x="14207" y="41897"/>
                      <a:pt x="13346" y="37578"/>
                      <a:pt x="13346" y="31531"/>
                    </a:cubicBezTo>
                    <a:cubicBezTo>
                      <a:pt x="13346" y="25916"/>
                      <a:pt x="14207" y="21165"/>
                      <a:pt x="15929" y="18141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3" name="手繪多邊形 142">
                <a:extLst>
                  <a:ext uri="{FF2B5EF4-FFF2-40B4-BE49-F238E27FC236}">
                    <a16:creationId xmlns="" xmlns:a16="http://schemas.microsoft.com/office/drawing/2014/main" id="{DC61DFFD-D8EB-85E6-3B45-6F1E385D28D4}"/>
                  </a:ext>
                </a:extLst>
              </p:cNvPr>
              <p:cNvSpPr/>
              <p:nvPr/>
            </p:nvSpPr>
            <p:spPr>
              <a:xfrm>
                <a:off x="6468068" y="6354156"/>
                <a:ext cx="44343" cy="87249"/>
              </a:xfrm>
              <a:custGeom>
                <a:avLst/>
                <a:gdLst>
                  <a:gd name="connsiteX0" fmla="*/ 12055 w 44343"/>
                  <a:gd name="connsiteY0" fmla="*/ 79475 h 87249"/>
                  <a:gd name="connsiteX1" fmla="*/ 24970 w 44343"/>
                  <a:gd name="connsiteY1" fmla="*/ 87250 h 87249"/>
                  <a:gd name="connsiteX2" fmla="*/ 39177 w 44343"/>
                  <a:gd name="connsiteY2" fmla="*/ 79043 h 87249"/>
                  <a:gd name="connsiteX3" fmla="*/ 44344 w 44343"/>
                  <a:gd name="connsiteY3" fmla="*/ 56151 h 87249"/>
                  <a:gd name="connsiteX4" fmla="*/ 44344 w 44343"/>
                  <a:gd name="connsiteY4" fmla="*/ 55287 h 87249"/>
                  <a:gd name="connsiteX5" fmla="*/ 39177 w 44343"/>
                  <a:gd name="connsiteY5" fmla="*/ 32395 h 87249"/>
                  <a:gd name="connsiteX6" fmla="*/ 24970 w 44343"/>
                  <a:gd name="connsiteY6" fmla="*/ 24188 h 87249"/>
                  <a:gd name="connsiteX7" fmla="*/ 12916 w 44343"/>
                  <a:gd name="connsiteY7" fmla="*/ 30667 h 87249"/>
                  <a:gd name="connsiteX8" fmla="*/ 12916 w 44343"/>
                  <a:gd name="connsiteY8" fmla="*/ 0 h 87249"/>
                  <a:gd name="connsiteX9" fmla="*/ 0 w 44343"/>
                  <a:gd name="connsiteY9" fmla="*/ 0 h 87249"/>
                  <a:gd name="connsiteX10" fmla="*/ 0 w 44343"/>
                  <a:gd name="connsiteY10" fmla="*/ 85954 h 87249"/>
                  <a:gd name="connsiteX11" fmla="*/ 11624 w 44343"/>
                  <a:gd name="connsiteY11" fmla="*/ 85954 h 87249"/>
                  <a:gd name="connsiteX12" fmla="*/ 12055 w 44343"/>
                  <a:gd name="connsiteY12" fmla="*/ 79475 h 87249"/>
                  <a:gd name="connsiteX13" fmla="*/ 12916 w 44343"/>
                  <a:gd name="connsiteY13" fmla="*/ 43625 h 87249"/>
                  <a:gd name="connsiteX14" fmla="*/ 21526 w 44343"/>
                  <a:gd name="connsiteY14" fmla="*/ 37146 h 87249"/>
                  <a:gd name="connsiteX15" fmla="*/ 28414 w 44343"/>
                  <a:gd name="connsiteY15" fmla="*/ 41465 h 87249"/>
                  <a:gd name="connsiteX16" fmla="*/ 30567 w 44343"/>
                  <a:gd name="connsiteY16" fmla="*/ 54855 h 87249"/>
                  <a:gd name="connsiteX17" fmla="*/ 29706 w 44343"/>
                  <a:gd name="connsiteY17" fmla="*/ 66085 h 87249"/>
                  <a:gd name="connsiteX18" fmla="*/ 21526 w 44343"/>
                  <a:gd name="connsiteY18" fmla="*/ 73860 h 87249"/>
                  <a:gd name="connsiteX19" fmla="*/ 12916 w 44343"/>
                  <a:gd name="connsiteY19" fmla="*/ 67381 h 87249"/>
                  <a:gd name="connsiteX20" fmla="*/ 12916 w 44343"/>
                  <a:gd name="connsiteY20" fmla="*/ 43625 h 8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343" h="87249">
                    <a:moveTo>
                      <a:pt x="12055" y="79475"/>
                    </a:moveTo>
                    <a:cubicBezTo>
                      <a:pt x="15068" y="84658"/>
                      <a:pt x="19373" y="87250"/>
                      <a:pt x="24970" y="87250"/>
                    </a:cubicBezTo>
                    <a:cubicBezTo>
                      <a:pt x="30998" y="87250"/>
                      <a:pt x="35733" y="84658"/>
                      <a:pt x="39177" y="79043"/>
                    </a:cubicBezTo>
                    <a:cubicBezTo>
                      <a:pt x="42622" y="73428"/>
                      <a:pt x="44344" y="66085"/>
                      <a:pt x="44344" y="56151"/>
                    </a:cubicBezTo>
                    <a:lnTo>
                      <a:pt x="44344" y="55287"/>
                    </a:lnTo>
                    <a:cubicBezTo>
                      <a:pt x="44344" y="45353"/>
                      <a:pt x="42622" y="37578"/>
                      <a:pt x="39177" y="32395"/>
                    </a:cubicBezTo>
                    <a:cubicBezTo>
                      <a:pt x="35733" y="26780"/>
                      <a:pt x="30998" y="24188"/>
                      <a:pt x="24970" y="24188"/>
                    </a:cubicBezTo>
                    <a:cubicBezTo>
                      <a:pt x="20235" y="24188"/>
                      <a:pt x="15929" y="26348"/>
                      <a:pt x="12916" y="30667"/>
                    </a:cubicBezTo>
                    <a:lnTo>
                      <a:pt x="12916" y="0"/>
                    </a:lnTo>
                    <a:lnTo>
                      <a:pt x="0" y="0"/>
                    </a:lnTo>
                    <a:lnTo>
                      <a:pt x="0" y="85954"/>
                    </a:lnTo>
                    <a:lnTo>
                      <a:pt x="11624" y="85954"/>
                    </a:lnTo>
                    <a:lnTo>
                      <a:pt x="12055" y="79475"/>
                    </a:lnTo>
                    <a:close/>
                    <a:moveTo>
                      <a:pt x="12916" y="43625"/>
                    </a:moveTo>
                    <a:cubicBezTo>
                      <a:pt x="14638" y="39306"/>
                      <a:pt x="17221" y="37146"/>
                      <a:pt x="21526" y="37146"/>
                    </a:cubicBezTo>
                    <a:cubicBezTo>
                      <a:pt x="24540" y="37146"/>
                      <a:pt x="27123" y="38442"/>
                      <a:pt x="28414" y="41465"/>
                    </a:cubicBezTo>
                    <a:cubicBezTo>
                      <a:pt x="30136" y="44489"/>
                      <a:pt x="30567" y="48808"/>
                      <a:pt x="30567" y="54855"/>
                    </a:cubicBezTo>
                    <a:cubicBezTo>
                      <a:pt x="30567" y="60038"/>
                      <a:pt x="30136" y="63494"/>
                      <a:pt x="29706" y="66085"/>
                    </a:cubicBezTo>
                    <a:cubicBezTo>
                      <a:pt x="28414" y="71268"/>
                      <a:pt x="25401" y="73860"/>
                      <a:pt x="21526" y="73860"/>
                    </a:cubicBezTo>
                    <a:cubicBezTo>
                      <a:pt x="17221" y="73860"/>
                      <a:pt x="14638" y="71700"/>
                      <a:pt x="12916" y="67381"/>
                    </a:cubicBezTo>
                    <a:lnTo>
                      <a:pt x="12916" y="43625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4" name="手繪多邊形 143">
                <a:extLst>
                  <a:ext uri="{FF2B5EF4-FFF2-40B4-BE49-F238E27FC236}">
                    <a16:creationId xmlns="" xmlns:a16="http://schemas.microsoft.com/office/drawing/2014/main" id="{61DACBC6-B184-C81D-34BB-7694A47C6501}"/>
                  </a:ext>
                </a:extLst>
              </p:cNvPr>
              <p:cNvSpPr/>
              <p:nvPr/>
            </p:nvSpPr>
            <p:spPr>
              <a:xfrm>
                <a:off x="6518008" y="6377912"/>
                <a:ext cx="46496" cy="63061"/>
              </a:xfrm>
              <a:custGeom>
                <a:avLst/>
                <a:gdLst>
                  <a:gd name="connsiteX0" fmla="*/ 23248 w 46496"/>
                  <a:gd name="connsiteY0" fmla="*/ 63062 h 63061"/>
                  <a:gd name="connsiteX1" fmla="*/ 40038 w 46496"/>
                  <a:gd name="connsiteY1" fmla="*/ 54423 h 63061"/>
                  <a:gd name="connsiteX2" fmla="*/ 46496 w 46496"/>
                  <a:gd name="connsiteY2" fmla="*/ 31963 h 63061"/>
                  <a:gd name="connsiteX3" fmla="*/ 46496 w 46496"/>
                  <a:gd name="connsiteY3" fmla="*/ 27643 h 63061"/>
                  <a:gd name="connsiteX4" fmla="*/ 39608 w 46496"/>
                  <a:gd name="connsiteY4" fmla="*/ 7343 h 63061"/>
                  <a:gd name="connsiteX5" fmla="*/ 23248 w 46496"/>
                  <a:gd name="connsiteY5" fmla="*/ 0 h 63061"/>
                  <a:gd name="connsiteX6" fmla="*/ 11194 w 46496"/>
                  <a:gd name="connsiteY6" fmla="*/ 3887 h 63061"/>
                  <a:gd name="connsiteX7" fmla="*/ 3014 w 46496"/>
                  <a:gd name="connsiteY7" fmla="*/ 14686 h 63061"/>
                  <a:gd name="connsiteX8" fmla="*/ 0 w 46496"/>
                  <a:gd name="connsiteY8" fmla="*/ 30667 h 63061"/>
                  <a:gd name="connsiteX9" fmla="*/ 0 w 46496"/>
                  <a:gd name="connsiteY9" fmla="*/ 31531 h 63061"/>
                  <a:gd name="connsiteX10" fmla="*/ 6458 w 46496"/>
                  <a:gd name="connsiteY10" fmla="*/ 54423 h 63061"/>
                  <a:gd name="connsiteX11" fmla="*/ 23248 w 46496"/>
                  <a:gd name="connsiteY11" fmla="*/ 63062 h 63061"/>
                  <a:gd name="connsiteX12" fmla="*/ 15929 w 46496"/>
                  <a:gd name="connsiteY12" fmla="*/ 18141 h 63061"/>
                  <a:gd name="connsiteX13" fmla="*/ 23248 w 46496"/>
                  <a:gd name="connsiteY13" fmla="*/ 13390 h 63061"/>
                  <a:gd name="connsiteX14" fmla="*/ 30567 w 46496"/>
                  <a:gd name="connsiteY14" fmla="*/ 18141 h 63061"/>
                  <a:gd name="connsiteX15" fmla="*/ 33150 w 46496"/>
                  <a:gd name="connsiteY15" fmla="*/ 31099 h 63061"/>
                  <a:gd name="connsiteX16" fmla="*/ 30567 w 46496"/>
                  <a:gd name="connsiteY16" fmla="*/ 45353 h 63061"/>
                  <a:gd name="connsiteX17" fmla="*/ 23248 w 46496"/>
                  <a:gd name="connsiteY17" fmla="*/ 49672 h 63061"/>
                  <a:gd name="connsiteX18" fmla="*/ 15929 w 46496"/>
                  <a:gd name="connsiteY18" fmla="*/ 44921 h 63061"/>
                  <a:gd name="connsiteX19" fmla="*/ 13346 w 46496"/>
                  <a:gd name="connsiteY19" fmla="*/ 31531 h 63061"/>
                  <a:gd name="connsiteX20" fmla="*/ 15929 w 46496"/>
                  <a:gd name="connsiteY20" fmla="*/ 18141 h 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496" h="63061">
                    <a:moveTo>
                      <a:pt x="23248" y="63062"/>
                    </a:moveTo>
                    <a:cubicBezTo>
                      <a:pt x="30136" y="63062"/>
                      <a:pt x="35733" y="60038"/>
                      <a:pt x="40038" y="54423"/>
                    </a:cubicBezTo>
                    <a:cubicBezTo>
                      <a:pt x="44344" y="48808"/>
                      <a:pt x="46496" y="41465"/>
                      <a:pt x="46496" y="31963"/>
                    </a:cubicBezTo>
                    <a:lnTo>
                      <a:pt x="46496" y="27643"/>
                    </a:lnTo>
                    <a:cubicBezTo>
                      <a:pt x="46066" y="19005"/>
                      <a:pt x="43483" y="12094"/>
                      <a:pt x="39608" y="7343"/>
                    </a:cubicBezTo>
                    <a:cubicBezTo>
                      <a:pt x="35303" y="2160"/>
                      <a:pt x="30136" y="0"/>
                      <a:pt x="23248" y="0"/>
                    </a:cubicBezTo>
                    <a:cubicBezTo>
                      <a:pt x="18512" y="0"/>
                      <a:pt x="14638" y="1296"/>
                      <a:pt x="11194" y="3887"/>
                    </a:cubicBezTo>
                    <a:cubicBezTo>
                      <a:pt x="7749" y="6479"/>
                      <a:pt x="5166" y="9934"/>
                      <a:pt x="3014" y="14686"/>
                    </a:cubicBezTo>
                    <a:cubicBezTo>
                      <a:pt x="1292" y="19437"/>
                      <a:pt x="0" y="24620"/>
                      <a:pt x="0" y="30667"/>
                    </a:cubicBezTo>
                    <a:lnTo>
                      <a:pt x="0" y="31531"/>
                    </a:lnTo>
                    <a:cubicBezTo>
                      <a:pt x="0" y="41033"/>
                      <a:pt x="2153" y="48808"/>
                      <a:pt x="6458" y="54423"/>
                    </a:cubicBezTo>
                    <a:cubicBezTo>
                      <a:pt x="10763" y="60470"/>
                      <a:pt x="16360" y="63062"/>
                      <a:pt x="23248" y="63062"/>
                    </a:cubicBezTo>
                    <a:close/>
                    <a:moveTo>
                      <a:pt x="15929" y="18141"/>
                    </a:moveTo>
                    <a:cubicBezTo>
                      <a:pt x="17651" y="15118"/>
                      <a:pt x="20235" y="13390"/>
                      <a:pt x="23248" y="13390"/>
                    </a:cubicBezTo>
                    <a:cubicBezTo>
                      <a:pt x="26692" y="13390"/>
                      <a:pt x="28845" y="15118"/>
                      <a:pt x="30567" y="18141"/>
                    </a:cubicBezTo>
                    <a:cubicBezTo>
                      <a:pt x="32289" y="21165"/>
                      <a:pt x="33150" y="25484"/>
                      <a:pt x="33150" y="31099"/>
                    </a:cubicBezTo>
                    <a:cubicBezTo>
                      <a:pt x="33150" y="37578"/>
                      <a:pt x="32289" y="42329"/>
                      <a:pt x="30567" y="45353"/>
                    </a:cubicBezTo>
                    <a:cubicBezTo>
                      <a:pt x="28845" y="48376"/>
                      <a:pt x="26262" y="49672"/>
                      <a:pt x="23248" y="49672"/>
                    </a:cubicBezTo>
                    <a:cubicBezTo>
                      <a:pt x="19804" y="49672"/>
                      <a:pt x="17651" y="47944"/>
                      <a:pt x="15929" y="44921"/>
                    </a:cubicBezTo>
                    <a:cubicBezTo>
                      <a:pt x="14207" y="41897"/>
                      <a:pt x="13346" y="37578"/>
                      <a:pt x="13346" y="31531"/>
                    </a:cubicBezTo>
                    <a:cubicBezTo>
                      <a:pt x="13346" y="25916"/>
                      <a:pt x="14207" y="21165"/>
                      <a:pt x="15929" y="18141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5" name="手繪多邊形 144">
                <a:extLst>
                  <a:ext uri="{FF2B5EF4-FFF2-40B4-BE49-F238E27FC236}">
                    <a16:creationId xmlns="" xmlns:a16="http://schemas.microsoft.com/office/drawing/2014/main" id="{B439C4E7-0C88-35C0-4FBA-2C45D8F48B43}"/>
                  </a:ext>
                </a:extLst>
              </p:cNvPr>
              <p:cNvSpPr/>
              <p:nvPr/>
            </p:nvSpPr>
            <p:spPr>
              <a:xfrm>
                <a:off x="6567948" y="6364523"/>
                <a:ext cx="29275" cy="76451"/>
              </a:xfrm>
              <a:custGeom>
                <a:avLst/>
                <a:gdLst>
                  <a:gd name="connsiteX0" fmla="*/ 7319 w 29275"/>
                  <a:gd name="connsiteY0" fmla="*/ 59174 h 76451"/>
                  <a:gd name="connsiteX1" fmla="*/ 21526 w 29275"/>
                  <a:gd name="connsiteY1" fmla="*/ 76451 h 76451"/>
                  <a:gd name="connsiteX2" fmla="*/ 29275 w 29275"/>
                  <a:gd name="connsiteY2" fmla="*/ 75156 h 76451"/>
                  <a:gd name="connsiteX3" fmla="*/ 29275 w 29275"/>
                  <a:gd name="connsiteY3" fmla="*/ 63062 h 76451"/>
                  <a:gd name="connsiteX4" fmla="*/ 25401 w 29275"/>
                  <a:gd name="connsiteY4" fmla="*/ 63494 h 76451"/>
                  <a:gd name="connsiteX5" fmla="*/ 21526 w 29275"/>
                  <a:gd name="connsiteY5" fmla="*/ 62198 h 76451"/>
                  <a:gd name="connsiteX6" fmla="*/ 20234 w 29275"/>
                  <a:gd name="connsiteY6" fmla="*/ 57015 h 76451"/>
                  <a:gd name="connsiteX7" fmla="*/ 20234 w 29275"/>
                  <a:gd name="connsiteY7" fmla="*/ 26780 h 76451"/>
                  <a:gd name="connsiteX8" fmla="*/ 28845 w 29275"/>
                  <a:gd name="connsiteY8" fmla="*/ 26780 h 76451"/>
                  <a:gd name="connsiteX9" fmla="*/ 28845 w 29275"/>
                  <a:gd name="connsiteY9" fmla="*/ 15118 h 76451"/>
                  <a:gd name="connsiteX10" fmla="*/ 20234 w 29275"/>
                  <a:gd name="connsiteY10" fmla="*/ 15118 h 76451"/>
                  <a:gd name="connsiteX11" fmla="*/ 20234 w 29275"/>
                  <a:gd name="connsiteY11" fmla="*/ 0 h 76451"/>
                  <a:gd name="connsiteX12" fmla="*/ 7319 w 29275"/>
                  <a:gd name="connsiteY12" fmla="*/ 0 h 76451"/>
                  <a:gd name="connsiteX13" fmla="*/ 7319 w 29275"/>
                  <a:gd name="connsiteY13" fmla="*/ 15118 h 76451"/>
                  <a:gd name="connsiteX14" fmla="*/ 0 w 29275"/>
                  <a:gd name="connsiteY14" fmla="*/ 15118 h 76451"/>
                  <a:gd name="connsiteX15" fmla="*/ 0 w 29275"/>
                  <a:gd name="connsiteY15" fmla="*/ 26780 h 76451"/>
                  <a:gd name="connsiteX16" fmla="*/ 7319 w 29275"/>
                  <a:gd name="connsiteY16" fmla="*/ 26780 h 76451"/>
                  <a:gd name="connsiteX17" fmla="*/ 7319 w 29275"/>
                  <a:gd name="connsiteY17" fmla="*/ 59174 h 7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275" h="76451">
                    <a:moveTo>
                      <a:pt x="7319" y="59174"/>
                    </a:moveTo>
                    <a:cubicBezTo>
                      <a:pt x="7319" y="70836"/>
                      <a:pt x="12055" y="76451"/>
                      <a:pt x="21526" y="76451"/>
                    </a:cubicBezTo>
                    <a:cubicBezTo>
                      <a:pt x="24109" y="76451"/>
                      <a:pt x="26692" y="76019"/>
                      <a:pt x="29275" y="75156"/>
                    </a:cubicBezTo>
                    <a:lnTo>
                      <a:pt x="29275" y="63062"/>
                    </a:lnTo>
                    <a:cubicBezTo>
                      <a:pt x="27984" y="63494"/>
                      <a:pt x="26692" y="63494"/>
                      <a:pt x="25401" y="63494"/>
                    </a:cubicBezTo>
                    <a:cubicBezTo>
                      <a:pt x="23248" y="63494"/>
                      <a:pt x="21957" y="63062"/>
                      <a:pt x="21526" y="62198"/>
                    </a:cubicBezTo>
                    <a:cubicBezTo>
                      <a:pt x="21096" y="61334"/>
                      <a:pt x="20234" y="59174"/>
                      <a:pt x="20234" y="57015"/>
                    </a:cubicBezTo>
                    <a:lnTo>
                      <a:pt x="20234" y="26780"/>
                    </a:lnTo>
                    <a:lnTo>
                      <a:pt x="28845" y="26780"/>
                    </a:lnTo>
                    <a:lnTo>
                      <a:pt x="28845" y="15118"/>
                    </a:lnTo>
                    <a:lnTo>
                      <a:pt x="20234" y="15118"/>
                    </a:lnTo>
                    <a:lnTo>
                      <a:pt x="20234" y="0"/>
                    </a:lnTo>
                    <a:lnTo>
                      <a:pt x="7319" y="0"/>
                    </a:lnTo>
                    <a:lnTo>
                      <a:pt x="7319" y="15118"/>
                    </a:lnTo>
                    <a:lnTo>
                      <a:pt x="0" y="15118"/>
                    </a:lnTo>
                    <a:lnTo>
                      <a:pt x="0" y="26780"/>
                    </a:lnTo>
                    <a:lnTo>
                      <a:pt x="7319" y="26780"/>
                    </a:lnTo>
                    <a:lnTo>
                      <a:pt x="7319" y="59174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6" name="手繪多邊形 145">
                <a:extLst>
                  <a:ext uri="{FF2B5EF4-FFF2-40B4-BE49-F238E27FC236}">
                    <a16:creationId xmlns="" xmlns:a16="http://schemas.microsoft.com/office/drawing/2014/main" id="{341E1B5C-C7ED-F796-5C02-206FA6A137B5}"/>
                  </a:ext>
                </a:extLst>
              </p:cNvPr>
              <p:cNvSpPr/>
              <p:nvPr/>
            </p:nvSpPr>
            <p:spPr>
              <a:xfrm>
                <a:off x="6299734" y="5991336"/>
                <a:ext cx="343125" cy="510539"/>
              </a:xfrm>
              <a:custGeom>
                <a:avLst/>
                <a:gdLst>
                  <a:gd name="connsiteX0" fmla="*/ 334946 w 343125"/>
                  <a:gd name="connsiteY0" fmla="*/ 54855 h 510539"/>
                  <a:gd name="connsiteX1" fmla="*/ 315142 w 343125"/>
                  <a:gd name="connsiteY1" fmla="*/ 46648 h 510539"/>
                  <a:gd name="connsiteX2" fmla="*/ 210955 w 343125"/>
                  <a:gd name="connsiteY2" fmla="*/ 46648 h 510539"/>
                  <a:gd name="connsiteX3" fmla="*/ 210955 w 343125"/>
                  <a:gd name="connsiteY3" fmla="*/ 44489 h 510539"/>
                  <a:gd name="connsiteX4" fmla="*/ 210955 w 343125"/>
                  <a:gd name="connsiteY4" fmla="*/ 18573 h 510539"/>
                  <a:gd name="connsiteX5" fmla="*/ 205359 w 343125"/>
                  <a:gd name="connsiteY5" fmla="*/ 5615 h 510539"/>
                  <a:gd name="connsiteX6" fmla="*/ 192443 w 343125"/>
                  <a:gd name="connsiteY6" fmla="*/ 0 h 510539"/>
                  <a:gd name="connsiteX7" fmla="*/ 150682 w 343125"/>
                  <a:gd name="connsiteY7" fmla="*/ 0 h 510539"/>
                  <a:gd name="connsiteX8" fmla="*/ 137767 w 343125"/>
                  <a:gd name="connsiteY8" fmla="*/ 5615 h 510539"/>
                  <a:gd name="connsiteX9" fmla="*/ 137767 w 343125"/>
                  <a:gd name="connsiteY9" fmla="*/ 5615 h 510539"/>
                  <a:gd name="connsiteX10" fmla="*/ 132170 w 343125"/>
                  <a:gd name="connsiteY10" fmla="*/ 18573 h 510539"/>
                  <a:gd name="connsiteX11" fmla="*/ 132170 w 343125"/>
                  <a:gd name="connsiteY11" fmla="*/ 44489 h 510539"/>
                  <a:gd name="connsiteX12" fmla="*/ 132170 w 343125"/>
                  <a:gd name="connsiteY12" fmla="*/ 46648 h 510539"/>
                  <a:gd name="connsiteX13" fmla="*/ 27984 w 343125"/>
                  <a:gd name="connsiteY13" fmla="*/ 46648 h 510539"/>
                  <a:gd name="connsiteX14" fmla="*/ 8180 w 343125"/>
                  <a:gd name="connsiteY14" fmla="*/ 54855 h 510539"/>
                  <a:gd name="connsiteX15" fmla="*/ 8180 w 343125"/>
                  <a:gd name="connsiteY15" fmla="*/ 54855 h 510539"/>
                  <a:gd name="connsiteX16" fmla="*/ 0 w 343125"/>
                  <a:gd name="connsiteY16" fmla="*/ 74724 h 510539"/>
                  <a:gd name="connsiteX17" fmla="*/ 0 w 343125"/>
                  <a:gd name="connsiteY17" fmla="*/ 255702 h 510539"/>
                  <a:gd name="connsiteX18" fmla="*/ 8180 w 343125"/>
                  <a:gd name="connsiteY18" fmla="*/ 275571 h 510539"/>
                  <a:gd name="connsiteX19" fmla="*/ 8180 w 343125"/>
                  <a:gd name="connsiteY19" fmla="*/ 275571 h 510539"/>
                  <a:gd name="connsiteX20" fmla="*/ 27984 w 343125"/>
                  <a:gd name="connsiteY20" fmla="*/ 283777 h 510539"/>
                  <a:gd name="connsiteX21" fmla="*/ 132170 w 343125"/>
                  <a:gd name="connsiteY21" fmla="*/ 283777 h 510539"/>
                  <a:gd name="connsiteX22" fmla="*/ 132170 w 343125"/>
                  <a:gd name="connsiteY22" fmla="*/ 315740 h 510539"/>
                  <a:gd name="connsiteX23" fmla="*/ 27984 w 343125"/>
                  <a:gd name="connsiteY23" fmla="*/ 315740 h 510539"/>
                  <a:gd name="connsiteX24" fmla="*/ 8180 w 343125"/>
                  <a:gd name="connsiteY24" fmla="*/ 323947 h 510539"/>
                  <a:gd name="connsiteX25" fmla="*/ 8180 w 343125"/>
                  <a:gd name="connsiteY25" fmla="*/ 323947 h 510539"/>
                  <a:gd name="connsiteX26" fmla="*/ 0 w 343125"/>
                  <a:gd name="connsiteY26" fmla="*/ 343815 h 510539"/>
                  <a:gd name="connsiteX27" fmla="*/ 0 w 343125"/>
                  <a:gd name="connsiteY27" fmla="*/ 482464 h 510539"/>
                  <a:gd name="connsiteX28" fmla="*/ 8180 w 343125"/>
                  <a:gd name="connsiteY28" fmla="*/ 502333 h 510539"/>
                  <a:gd name="connsiteX29" fmla="*/ 8180 w 343125"/>
                  <a:gd name="connsiteY29" fmla="*/ 502333 h 510539"/>
                  <a:gd name="connsiteX30" fmla="*/ 27984 w 343125"/>
                  <a:gd name="connsiteY30" fmla="*/ 510540 h 510539"/>
                  <a:gd name="connsiteX31" fmla="*/ 315142 w 343125"/>
                  <a:gd name="connsiteY31" fmla="*/ 510540 h 510539"/>
                  <a:gd name="connsiteX32" fmla="*/ 334946 w 343125"/>
                  <a:gd name="connsiteY32" fmla="*/ 502333 h 510539"/>
                  <a:gd name="connsiteX33" fmla="*/ 334946 w 343125"/>
                  <a:gd name="connsiteY33" fmla="*/ 502333 h 510539"/>
                  <a:gd name="connsiteX34" fmla="*/ 343125 w 343125"/>
                  <a:gd name="connsiteY34" fmla="*/ 482464 h 510539"/>
                  <a:gd name="connsiteX35" fmla="*/ 343125 w 343125"/>
                  <a:gd name="connsiteY35" fmla="*/ 343815 h 510539"/>
                  <a:gd name="connsiteX36" fmla="*/ 334946 w 343125"/>
                  <a:gd name="connsiteY36" fmla="*/ 323947 h 510539"/>
                  <a:gd name="connsiteX37" fmla="*/ 334946 w 343125"/>
                  <a:gd name="connsiteY37" fmla="*/ 323947 h 510539"/>
                  <a:gd name="connsiteX38" fmla="*/ 315142 w 343125"/>
                  <a:gd name="connsiteY38" fmla="*/ 315740 h 510539"/>
                  <a:gd name="connsiteX39" fmla="*/ 210955 w 343125"/>
                  <a:gd name="connsiteY39" fmla="*/ 315740 h 510539"/>
                  <a:gd name="connsiteX40" fmla="*/ 210955 w 343125"/>
                  <a:gd name="connsiteY40" fmla="*/ 283777 h 510539"/>
                  <a:gd name="connsiteX41" fmla="*/ 314711 w 343125"/>
                  <a:gd name="connsiteY41" fmla="*/ 283777 h 510539"/>
                  <a:gd name="connsiteX42" fmla="*/ 334515 w 343125"/>
                  <a:gd name="connsiteY42" fmla="*/ 275571 h 510539"/>
                  <a:gd name="connsiteX43" fmla="*/ 334515 w 343125"/>
                  <a:gd name="connsiteY43" fmla="*/ 275571 h 510539"/>
                  <a:gd name="connsiteX44" fmla="*/ 342695 w 343125"/>
                  <a:gd name="connsiteY44" fmla="*/ 255702 h 510539"/>
                  <a:gd name="connsiteX45" fmla="*/ 342695 w 343125"/>
                  <a:gd name="connsiteY45" fmla="*/ 74724 h 510539"/>
                  <a:gd name="connsiteX46" fmla="*/ 334946 w 343125"/>
                  <a:gd name="connsiteY46" fmla="*/ 54855 h 510539"/>
                  <a:gd name="connsiteX47" fmla="*/ 334946 w 343125"/>
                  <a:gd name="connsiteY47" fmla="*/ 54855 h 510539"/>
                  <a:gd name="connsiteX48" fmla="*/ 148530 w 343125"/>
                  <a:gd name="connsiteY48" fmla="*/ 18141 h 510539"/>
                  <a:gd name="connsiteX49" fmla="*/ 149391 w 343125"/>
                  <a:gd name="connsiteY49" fmla="*/ 16413 h 510539"/>
                  <a:gd name="connsiteX50" fmla="*/ 149391 w 343125"/>
                  <a:gd name="connsiteY50" fmla="*/ 16413 h 510539"/>
                  <a:gd name="connsiteX51" fmla="*/ 151113 w 343125"/>
                  <a:gd name="connsiteY51" fmla="*/ 15549 h 510539"/>
                  <a:gd name="connsiteX52" fmla="*/ 192874 w 343125"/>
                  <a:gd name="connsiteY52" fmla="*/ 15549 h 510539"/>
                  <a:gd name="connsiteX53" fmla="*/ 194596 w 343125"/>
                  <a:gd name="connsiteY53" fmla="*/ 16413 h 510539"/>
                  <a:gd name="connsiteX54" fmla="*/ 195457 w 343125"/>
                  <a:gd name="connsiteY54" fmla="*/ 18141 h 510539"/>
                  <a:gd name="connsiteX55" fmla="*/ 195457 w 343125"/>
                  <a:gd name="connsiteY55" fmla="*/ 44057 h 510539"/>
                  <a:gd name="connsiteX56" fmla="*/ 194596 w 343125"/>
                  <a:gd name="connsiteY56" fmla="*/ 45784 h 510539"/>
                  <a:gd name="connsiteX57" fmla="*/ 192874 w 343125"/>
                  <a:gd name="connsiteY57" fmla="*/ 46648 h 510539"/>
                  <a:gd name="connsiteX58" fmla="*/ 150682 w 343125"/>
                  <a:gd name="connsiteY58" fmla="*/ 46648 h 510539"/>
                  <a:gd name="connsiteX59" fmla="*/ 148960 w 343125"/>
                  <a:gd name="connsiteY59" fmla="*/ 45784 h 510539"/>
                  <a:gd name="connsiteX60" fmla="*/ 148960 w 343125"/>
                  <a:gd name="connsiteY60" fmla="*/ 45784 h 510539"/>
                  <a:gd name="connsiteX61" fmla="*/ 148099 w 343125"/>
                  <a:gd name="connsiteY61" fmla="*/ 44057 h 510539"/>
                  <a:gd name="connsiteX62" fmla="*/ 148099 w 343125"/>
                  <a:gd name="connsiteY62" fmla="*/ 18141 h 510539"/>
                  <a:gd name="connsiteX63" fmla="*/ 314711 w 343125"/>
                  <a:gd name="connsiteY63" fmla="*/ 331721 h 510539"/>
                  <a:gd name="connsiteX64" fmla="*/ 322891 w 343125"/>
                  <a:gd name="connsiteY64" fmla="*/ 335177 h 510539"/>
                  <a:gd name="connsiteX65" fmla="*/ 322891 w 343125"/>
                  <a:gd name="connsiteY65" fmla="*/ 335177 h 510539"/>
                  <a:gd name="connsiteX66" fmla="*/ 326335 w 343125"/>
                  <a:gd name="connsiteY66" fmla="*/ 343815 h 510539"/>
                  <a:gd name="connsiteX67" fmla="*/ 326335 w 343125"/>
                  <a:gd name="connsiteY67" fmla="*/ 482464 h 510539"/>
                  <a:gd name="connsiteX68" fmla="*/ 322891 w 343125"/>
                  <a:gd name="connsiteY68" fmla="*/ 491103 h 510539"/>
                  <a:gd name="connsiteX69" fmla="*/ 322891 w 343125"/>
                  <a:gd name="connsiteY69" fmla="*/ 491103 h 510539"/>
                  <a:gd name="connsiteX70" fmla="*/ 314711 w 343125"/>
                  <a:gd name="connsiteY70" fmla="*/ 494558 h 510539"/>
                  <a:gd name="connsiteX71" fmla="*/ 27984 w 343125"/>
                  <a:gd name="connsiteY71" fmla="*/ 494558 h 510539"/>
                  <a:gd name="connsiteX72" fmla="*/ 19373 w 343125"/>
                  <a:gd name="connsiteY72" fmla="*/ 491103 h 510539"/>
                  <a:gd name="connsiteX73" fmla="*/ 15929 w 343125"/>
                  <a:gd name="connsiteY73" fmla="*/ 482464 h 510539"/>
                  <a:gd name="connsiteX74" fmla="*/ 15929 w 343125"/>
                  <a:gd name="connsiteY74" fmla="*/ 343815 h 510539"/>
                  <a:gd name="connsiteX75" fmla="*/ 19373 w 343125"/>
                  <a:gd name="connsiteY75" fmla="*/ 335177 h 510539"/>
                  <a:gd name="connsiteX76" fmla="*/ 27984 w 343125"/>
                  <a:gd name="connsiteY76" fmla="*/ 331721 h 510539"/>
                  <a:gd name="connsiteX77" fmla="*/ 314711 w 343125"/>
                  <a:gd name="connsiteY77" fmla="*/ 331721 h 510539"/>
                  <a:gd name="connsiteX78" fmla="*/ 148530 w 343125"/>
                  <a:gd name="connsiteY78" fmla="*/ 315740 h 510539"/>
                  <a:gd name="connsiteX79" fmla="*/ 148530 w 343125"/>
                  <a:gd name="connsiteY79" fmla="*/ 283777 h 510539"/>
                  <a:gd name="connsiteX80" fmla="*/ 195026 w 343125"/>
                  <a:gd name="connsiteY80" fmla="*/ 283777 h 510539"/>
                  <a:gd name="connsiteX81" fmla="*/ 195026 w 343125"/>
                  <a:gd name="connsiteY81" fmla="*/ 315740 h 510539"/>
                  <a:gd name="connsiteX82" fmla="*/ 148530 w 343125"/>
                  <a:gd name="connsiteY82" fmla="*/ 315740 h 510539"/>
                  <a:gd name="connsiteX83" fmla="*/ 326766 w 343125"/>
                  <a:gd name="connsiteY83" fmla="*/ 255702 h 510539"/>
                  <a:gd name="connsiteX84" fmla="*/ 323321 w 343125"/>
                  <a:gd name="connsiteY84" fmla="*/ 263909 h 510539"/>
                  <a:gd name="connsiteX85" fmla="*/ 323321 w 343125"/>
                  <a:gd name="connsiteY85" fmla="*/ 263909 h 510539"/>
                  <a:gd name="connsiteX86" fmla="*/ 315142 w 343125"/>
                  <a:gd name="connsiteY86" fmla="*/ 267364 h 510539"/>
                  <a:gd name="connsiteX87" fmla="*/ 27984 w 343125"/>
                  <a:gd name="connsiteY87" fmla="*/ 267364 h 510539"/>
                  <a:gd name="connsiteX88" fmla="*/ 19373 w 343125"/>
                  <a:gd name="connsiteY88" fmla="*/ 263909 h 510539"/>
                  <a:gd name="connsiteX89" fmla="*/ 19373 w 343125"/>
                  <a:gd name="connsiteY89" fmla="*/ 263909 h 510539"/>
                  <a:gd name="connsiteX90" fmla="*/ 15929 w 343125"/>
                  <a:gd name="connsiteY90" fmla="*/ 255702 h 510539"/>
                  <a:gd name="connsiteX91" fmla="*/ 15929 w 343125"/>
                  <a:gd name="connsiteY91" fmla="*/ 74724 h 510539"/>
                  <a:gd name="connsiteX92" fmla="*/ 19373 w 343125"/>
                  <a:gd name="connsiteY92" fmla="*/ 66085 h 510539"/>
                  <a:gd name="connsiteX93" fmla="*/ 27984 w 343125"/>
                  <a:gd name="connsiteY93" fmla="*/ 62630 h 510539"/>
                  <a:gd name="connsiteX94" fmla="*/ 150682 w 343125"/>
                  <a:gd name="connsiteY94" fmla="*/ 62630 h 510539"/>
                  <a:gd name="connsiteX95" fmla="*/ 150682 w 343125"/>
                  <a:gd name="connsiteY95" fmla="*/ 62630 h 510539"/>
                  <a:gd name="connsiteX96" fmla="*/ 192443 w 343125"/>
                  <a:gd name="connsiteY96" fmla="*/ 62630 h 510539"/>
                  <a:gd name="connsiteX97" fmla="*/ 192443 w 343125"/>
                  <a:gd name="connsiteY97" fmla="*/ 62630 h 510539"/>
                  <a:gd name="connsiteX98" fmla="*/ 314711 w 343125"/>
                  <a:gd name="connsiteY98" fmla="*/ 62630 h 510539"/>
                  <a:gd name="connsiteX99" fmla="*/ 322891 w 343125"/>
                  <a:gd name="connsiteY99" fmla="*/ 66085 h 510539"/>
                  <a:gd name="connsiteX100" fmla="*/ 322891 w 343125"/>
                  <a:gd name="connsiteY100" fmla="*/ 66085 h 510539"/>
                  <a:gd name="connsiteX101" fmla="*/ 326335 w 343125"/>
                  <a:gd name="connsiteY101" fmla="*/ 74724 h 510539"/>
                  <a:gd name="connsiteX102" fmla="*/ 326335 w 343125"/>
                  <a:gd name="connsiteY102" fmla="*/ 255702 h 510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343125" h="510539">
                    <a:moveTo>
                      <a:pt x="334946" y="54855"/>
                    </a:moveTo>
                    <a:cubicBezTo>
                      <a:pt x="329779" y="49672"/>
                      <a:pt x="322891" y="46648"/>
                      <a:pt x="315142" y="46648"/>
                    </a:cubicBezTo>
                    <a:lnTo>
                      <a:pt x="210955" y="46648"/>
                    </a:lnTo>
                    <a:cubicBezTo>
                      <a:pt x="210955" y="45784"/>
                      <a:pt x="210955" y="44921"/>
                      <a:pt x="210955" y="44489"/>
                    </a:cubicBezTo>
                    <a:lnTo>
                      <a:pt x="210955" y="18573"/>
                    </a:lnTo>
                    <a:cubicBezTo>
                      <a:pt x="210955" y="13390"/>
                      <a:pt x="208803" y="8639"/>
                      <a:pt x="205359" y="5615"/>
                    </a:cubicBezTo>
                    <a:cubicBezTo>
                      <a:pt x="201914" y="2160"/>
                      <a:pt x="197179" y="0"/>
                      <a:pt x="192443" y="0"/>
                    </a:cubicBezTo>
                    <a:lnTo>
                      <a:pt x="150682" y="0"/>
                    </a:lnTo>
                    <a:cubicBezTo>
                      <a:pt x="145516" y="0"/>
                      <a:pt x="140780" y="2160"/>
                      <a:pt x="137767" y="5615"/>
                    </a:cubicBezTo>
                    <a:lnTo>
                      <a:pt x="137767" y="5615"/>
                    </a:lnTo>
                    <a:cubicBezTo>
                      <a:pt x="134323" y="9071"/>
                      <a:pt x="132170" y="13822"/>
                      <a:pt x="132170" y="18573"/>
                    </a:cubicBezTo>
                    <a:lnTo>
                      <a:pt x="132170" y="44489"/>
                    </a:lnTo>
                    <a:cubicBezTo>
                      <a:pt x="132170" y="45353"/>
                      <a:pt x="132170" y="46216"/>
                      <a:pt x="132170" y="46648"/>
                    </a:cubicBezTo>
                    <a:lnTo>
                      <a:pt x="27984" y="46648"/>
                    </a:lnTo>
                    <a:cubicBezTo>
                      <a:pt x="20235" y="46648"/>
                      <a:pt x="13346" y="49672"/>
                      <a:pt x="8180" y="54855"/>
                    </a:cubicBezTo>
                    <a:lnTo>
                      <a:pt x="8180" y="54855"/>
                    </a:lnTo>
                    <a:cubicBezTo>
                      <a:pt x="3014" y="60038"/>
                      <a:pt x="0" y="66949"/>
                      <a:pt x="0" y="74724"/>
                    </a:cubicBezTo>
                    <a:lnTo>
                      <a:pt x="0" y="255702"/>
                    </a:lnTo>
                    <a:cubicBezTo>
                      <a:pt x="0" y="263477"/>
                      <a:pt x="3014" y="270387"/>
                      <a:pt x="8180" y="275571"/>
                    </a:cubicBezTo>
                    <a:lnTo>
                      <a:pt x="8180" y="275571"/>
                    </a:lnTo>
                    <a:cubicBezTo>
                      <a:pt x="13346" y="280754"/>
                      <a:pt x="20235" y="283777"/>
                      <a:pt x="27984" y="283777"/>
                    </a:cubicBezTo>
                    <a:lnTo>
                      <a:pt x="132170" y="283777"/>
                    </a:lnTo>
                    <a:lnTo>
                      <a:pt x="132170" y="315740"/>
                    </a:lnTo>
                    <a:lnTo>
                      <a:pt x="27984" y="315740"/>
                    </a:lnTo>
                    <a:cubicBezTo>
                      <a:pt x="20235" y="315740"/>
                      <a:pt x="13346" y="318763"/>
                      <a:pt x="8180" y="323947"/>
                    </a:cubicBezTo>
                    <a:lnTo>
                      <a:pt x="8180" y="323947"/>
                    </a:lnTo>
                    <a:cubicBezTo>
                      <a:pt x="3014" y="329130"/>
                      <a:pt x="0" y="336041"/>
                      <a:pt x="0" y="343815"/>
                    </a:cubicBezTo>
                    <a:lnTo>
                      <a:pt x="0" y="482464"/>
                    </a:lnTo>
                    <a:cubicBezTo>
                      <a:pt x="0" y="490239"/>
                      <a:pt x="3014" y="497150"/>
                      <a:pt x="8180" y="502333"/>
                    </a:cubicBezTo>
                    <a:lnTo>
                      <a:pt x="8180" y="502333"/>
                    </a:lnTo>
                    <a:cubicBezTo>
                      <a:pt x="13346" y="507516"/>
                      <a:pt x="20235" y="510540"/>
                      <a:pt x="27984" y="510540"/>
                    </a:cubicBezTo>
                    <a:lnTo>
                      <a:pt x="315142" y="510540"/>
                    </a:lnTo>
                    <a:cubicBezTo>
                      <a:pt x="322891" y="510540"/>
                      <a:pt x="329779" y="507516"/>
                      <a:pt x="334946" y="502333"/>
                    </a:cubicBezTo>
                    <a:lnTo>
                      <a:pt x="334946" y="502333"/>
                    </a:lnTo>
                    <a:cubicBezTo>
                      <a:pt x="340112" y="497150"/>
                      <a:pt x="343125" y="490239"/>
                      <a:pt x="343125" y="482464"/>
                    </a:cubicBezTo>
                    <a:lnTo>
                      <a:pt x="343125" y="343815"/>
                    </a:lnTo>
                    <a:cubicBezTo>
                      <a:pt x="343125" y="336041"/>
                      <a:pt x="340112" y="329130"/>
                      <a:pt x="334946" y="323947"/>
                    </a:cubicBezTo>
                    <a:lnTo>
                      <a:pt x="334946" y="323947"/>
                    </a:lnTo>
                    <a:cubicBezTo>
                      <a:pt x="329779" y="318763"/>
                      <a:pt x="322891" y="315740"/>
                      <a:pt x="315142" y="315740"/>
                    </a:cubicBezTo>
                    <a:lnTo>
                      <a:pt x="210955" y="315740"/>
                    </a:lnTo>
                    <a:lnTo>
                      <a:pt x="210955" y="283777"/>
                    </a:lnTo>
                    <a:lnTo>
                      <a:pt x="314711" y="283777"/>
                    </a:lnTo>
                    <a:cubicBezTo>
                      <a:pt x="322460" y="283777"/>
                      <a:pt x="329349" y="280754"/>
                      <a:pt x="334515" y="275571"/>
                    </a:cubicBezTo>
                    <a:lnTo>
                      <a:pt x="334515" y="275571"/>
                    </a:lnTo>
                    <a:cubicBezTo>
                      <a:pt x="339681" y="270387"/>
                      <a:pt x="342695" y="263477"/>
                      <a:pt x="342695" y="255702"/>
                    </a:cubicBezTo>
                    <a:lnTo>
                      <a:pt x="342695" y="74724"/>
                    </a:lnTo>
                    <a:cubicBezTo>
                      <a:pt x="343125" y="66949"/>
                      <a:pt x="339681" y="60038"/>
                      <a:pt x="334946" y="54855"/>
                    </a:cubicBezTo>
                    <a:lnTo>
                      <a:pt x="334946" y="54855"/>
                    </a:lnTo>
                    <a:close/>
                    <a:moveTo>
                      <a:pt x="148530" y="18141"/>
                    </a:moveTo>
                    <a:cubicBezTo>
                      <a:pt x="148530" y="17709"/>
                      <a:pt x="148960" y="16845"/>
                      <a:pt x="149391" y="16413"/>
                    </a:cubicBezTo>
                    <a:lnTo>
                      <a:pt x="149391" y="16413"/>
                    </a:lnTo>
                    <a:cubicBezTo>
                      <a:pt x="149821" y="15981"/>
                      <a:pt x="150252" y="15549"/>
                      <a:pt x="151113" y="15549"/>
                    </a:cubicBezTo>
                    <a:lnTo>
                      <a:pt x="192874" y="15549"/>
                    </a:lnTo>
                    <a:cubicBezTo>
                      <a:pt x="193304" y="15549"/>
                      <a:pt x="194165" y="15981"/>
                      <a:pt x="194596" y="16413"/>
                    </a:cubicBezTo>
                    <a:cubicBezTo>
                      <a:pt x="195026" y="16845"/>
                      <a:pt x="195457" y="17277"/>
                      <a:pt x="195457" y="18141"/>
                    </a:cubicBezTo>
                    <a:lnTo>
                      <a:pt x="195457" y="44057"/>
                    </a:lnTo>
                    <a:cubicBezTo>
                      <a:pt x="195457" y="44489"/>
                      <a:pt x="195026" y="45353"/>
                      <a:pt x="194596" y="45784"/>
                    </a:cubicBezTo>
                    <a:cubicBezTo>
                      <a:pt x="194165" y="46216"/>
                      <a:pt x="193735" y="46648"/>
                      <a:pt x="192874" y="46648"/>
                    </a:cubicBezTo>
                    <a:lnTo>
                      <a:pt x="150682" y="46648"/>
                    </a:lnTo>
                    <a:cubicBezTo>
                      <a:pt x="150252" y="46648"/>
                      <a:pt x="149391" y="46216"/>
                      <a:pt x="148960" y="45784"/>
                    </a:cubicBezTo>
                    <a:lnTo>
                      <a:pt x="148960" y="45784"/>
                    </a:lnTo>
                    <a:cubicBezTo>
                      <a:pt x="148530" y="45353"/>
                      <a:pt x="148099" y="44921"/>
                      <a:pt x="148099" y="44057"/>
                    </a:cubicBezTo>
                    <a:lnTo>
                      <a:pt x="148099" y="18141"/>
                    </a:lnTo>
                    <a:close/>
                    <a:moveTo>
                      <a:pt x="314711" y="331721"/>
                    </a:moveTo>
                    <a:cubicBezTo>
                      <a:pt x="318155" y="331721"/>
                      <a:pt x="320738" y="333017"/>
                      <a:pt x="322891" y="335177"/>
                    </a:cubicBezTo>
                    <a:lnTo>
                      <a:pt x="322891" y="335177"/>
                    </a:lnTo>
                    <a:cubicBezTo>
                      <a:pt x="325044" y="337336"/>
                      <a:pt x="326335" y="340360"/>
                      <a:pt x="326335" y="343815"/>
                    </a:cubicBezTo>
                    <a:lnTo>
                      <a:pt x="326335" y="482464"/>
                    </a:lnTo>
                    <a:cubicBezTo>
                      <a:pt x="326335" y="485920"/>
                      <a:pt x="325044" y="488943"/>
                      <a:pt x="322891" y="491103"/>
                    </a:cubicBezTo>
                    <a:lnTo>
                      <a:pt x="322891" y="491103"/>
                    </a:lnTo>
                    <a:cubicBezTo>
                      <a:pt x="320738" y="493263"/>
                      <a:pt x="317725" y="494558"/>
                      <a:pt x="314711" y="494558"/>
                    </a:cubicBezTo>
                    <a:lnTo>
                      <a:pt x="27984" y="494558"/>
                    </a:lnTo>
                    <a:cubicBezTo>
                      <a:pt x="24540" y="494558"/>
                      <a:pt x="21957" y="493263"/>
                      <a:pt x="19373" y="491103"/>
                    </a:cubicBezTo>
                    <a:cubicBezTo>
                      <a:pt x="17221" y="488943"/>
                      <a:pt x="15929" y="485920"/>
                      <a:pt x="15929" y="482464"/>
                    </a:cubicBezTo>
                    <a:lnTo>
                      <a:pt x="15929" y="343815"/>
                    </a:lnTo>
                    <a:cubicBezTo>
                      <a:pt x="15929" y="340360"/>
                      <a:pt x="17221" y="337336"/>
                      <a:pt x="19373" y="335177"/>
                    </a:cubicBezTo>
                    <a:cubicBezTo>
                      <a:pt x="21526" y="333017"/>
                      <a:pt x="24540" y="331721"/>
                      <a:pt x="27984" y="331721"/>
                    </a:cubicBezTo>
                    <a:lnTo>
                      <a:pt x="314711" y="331721"/>
                    </a:lnTo>
                    <a:close/>
                    <a:moveTo>
                      <a:pt x="148530" y="315740"/>
                    </a:moveTo>
                    <a:lnTo>
                      <a:pt x="148530" y="283777"/>
                    </a:lnTo>
                    <a:lnTo>
                      <a:pt x="195026" y="283777"/>
                    </a:lnTo>
                    <a:lnTo>
                      <a:pt x="195026" y="315740"/>
                    </a:lnTo>
                    <a:lnTo>
                      <a:pt x="148530" y="315740"/>
                    </a:lnTo>
                    <a:close/>
                    <a:moveTo>
                      <a:pt x="326766" y="255702"/>
                    </a:moveTo>
                    <a:cubicBezTo>
                      <a:pt x="326766" y="259157"/>
                      <a:pt x="325474" y="262181"/>
                      <a:pt x="323321" y="263909"/>
                    </a:cubicBezTo>
                    <a:lnTo>
                      <a:pt x="323321" y="263909"/>
                    </a:lnTo>
                    <a:cubicBezTo>
                      <a:pt x="321169" y="266068"/>
                      <a:pt x="318155" y="267364"/>
                      <a:pt x="315142" y="267364"/>
                    </a:cubicBezTo>
                    <a:lnTo>
                      <a:pt x="27984" y="267364"/>
                    </a:lnTo>
                    <a:cubicBezTo>
                      <a:pt x="24540" y="267364"/>
                      <a:pt x="21957" y="266068"/>
                      <a:pt x="19373" y="263909"/>
                    </a:cubicBezTo>
                    <a:lnTo>
                      <a:pt x="19373" y="263909"/>
                    </a:lnTo>
                    <a:cubicBezTo>
                      <a:pt x="17221" y="261749"/>
                      <a:pt x="15929" y="258725"/>
                      <a:pt x="15929" y="255702"/>
                    </a:cubicBezTo>
                    <a:lnTo>
                      <a:pt x="15929" y="74724"/>
                    </a:lnTo>
                    <a:cubicBezTo>
                      <a:pt x="15929" y="71268"/>
                      <a:pt x="17221" y="68677"/>
                      <a:pt x="19373" y="66085"/>
                    </a:cubicBezTo>
                    <a:cubicBezTo>
                      <a:pt x="21526" y="63925"/>
                      <a:pt x="24540" y="62630"/>
                      <a:pt x="27984" y="62630"/>
                    </a:cubicBezTo>
                    <a:lnTo>
                      <a:pt x="150682" y="62630"/>
                    </a:lnTo>
                    <a:lnTo>
                      <a:pt x="150682" y="62630"/>
                    </a:lnTo>
                    <a:lnTo>
                      <a:pt x="192443" y="62630"/>
                    </a:lnTo>
                    <a:lnTo>
                      <a:pt x="192443" y="62630"/>
                    </a:lnTo>
                    <a:lnTo>
                      <a:pt x="314711" y="62630"/>
                    </a:lnTo>
                    <a:cubicBezTo>
                      <a:pt x="318155" y="62630"/>
                      <a:pt x="320738" y="63925"/>
                      <a:pt x="322891" y="66085"/>
                    </a:cubicBezTo>
                    <a:lnTo>
                      <a:pt x="322891" y="66085"/>
                    </a:lnTo>
                    <a:cubicBezTo>
                      <a:pt x="325044" y="68245"/>
                      <a:pt x="326335" y="71268"/>
                      <a:pt x="326335" y="74724"/>
                    </a:cubicBezTo>
                    <a:lnTo>
                      <a:pt x="326335" y="255702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7" name="手繪多邊形 146">
                <a:extLst>
                  <a:ext uri="{FF2B5EF4-FFF2-40B4-BE49-F238E27FC236}">
                    <a16:creationId xmlns="" xmlns:a16="http://schemas.microsoft.com/office/drawing/2014/main" id="{85CE7216-80A3-50DD-13A5-276457838E71}"/>
                  </a:ext>
                </a:extLst>
              </p:cNvPr>
              <p:cNvSpPr/>
              <p:nvPr/>
            </p:nvSpPr>
            <p:spPr>
              <a:xfrm>
                <a:off x="6511120" y="6124802"/>
                <a:ext cx="68883" cy="69108"/>
              </a:xfrm>
              <a:custGeom>
                <a:avLst/>
                <a:gdLst>
                  <a:gd name="connsiteX0" fmla="*/ 34442 w 68883"/>
                  <a:gd name="connsiteY0" fmla="*/ 0 h 69108"/>
                  <a:gd name="connsiteX1" fmla="*/ 0 w 68883"/>
                  <a:gd name="connsiteY1" fmla="*/ 34554 h 69108"/>
                  <a:gd name="connsiteX2" fmla="*/ 34442 w 68883"/>
                  <a:gd name="connsiteY2" fmla="*/ 69109 h 69108"/>
                  <a:gd name="connsiteX3" fmla="*/ 68883 w 68883"/>
                  <a:gd name="connsiteY3" fmla="*/ 34554 h 69108"/>
                  <a:gd name="connsiteX4" fmla="*/ 34442 w 68883"/>
                  <a:gd name="connsiteY4" fmla="*/ 0 h 6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83" h="69108">
                    <a:moveTo>
                      <a:pt x="34442" y="0"/>
                    </a:moveTo>
                    <a:cubicBezTo>
                      <a:pt x="15499" y="0"/>
                      <a:pt x="0" y="15549"/>
                      <a:pt x="0" y="34554"/>
                    </a:cubicBezTo>
                    <a:cubicBezTo>
                      <a:pt x="0" y="53559"/>
                      <a:pt x="15499" y="69109"/>
                      <a:pt x="34442" y="69109"/>
                    </a:cubicBezTo>
                    <a:cubicBezTo>
                      <a:pt x="53385" y="69109"/>
                      <a:pt x="68883" y="53559"/>
                      <a:pt x="68883" y="34554"/>
                    </a:cubicBezTo>
                    <a:cubicBezTo>
                      <a:pt x="68883" y="15549"/>
                      <a:pt x="53385" y="0"/>
                      <a:pt x="34442" y="0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8" name="手繪多邊形 147">
                <a:extLst>
                  <a:ext uri="{FF2B5EF4-FFF2-40B4-BE49-F238E27FC236}">
                    <a16:creationId xmlns="" xmlns:a16="http://schemas.microsoft.com/office/drawing/2014/main" id="{92829BA1-FD56-D66B-6099-E6EB33AC51ED}"/>
                  </a:ext>
                </a:extLst>
              </p:cNvPr>
              <p:cNvSpPr/>
              <p:nvPr/>
            </p:nvSpPr>
            <p:spPr>
              <a:xfrm>
                <a:off x="6364312" y="6124802"/>
                <a:ext cx="68883" cy="69108"/>
              </a:xfrm>
              <a:custGeom>
                <a:avLst/>
                <a:gdLst>
                  <a:gd name="connsiteX0" fmla="*/ 34442 w 68883"/>
                  <a:gd name="connsiteY0" fmla="*/ 0 h 69108"/>
                  <a:gd name="connsiteX1" fmla="*/ 0 w 68883"/>
                  <a:gd name="connsiteY1" fmla="*/ 34554 h 69108"/>
                  <a:gd name="connsiteX2" fmla="*/ 34442 w 68883"/>
                  <a:gd name="connsiteY2" fmla="*/ 69109 h 69108"/>
                  <a:gd name="connsiteX3" fmla="*/ 68883 w 68883"/>
                  <a:gd name="connsiteY3" fmla="*/ 34554 h 69108"/>
                  <a:gd name="connsiteX4" fmla="*/ 34442 w 68883"/>
                  <a:gd name="connsiteY4" fmla="*/ 0 h 6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83" h="69108">
                    <a:moveTo>
                      <a:pt x="34442" y="0"/>
                    </a:moveTo>
                    <a:cubicBezTo>
                      <a:pt x="15499" y="0"/>
                      <a:pt x="0" y="15549"/>
                      <a:pt x="0" y="34554"/>
                    </a:cubicBezTo>
                    <a:cubicBezTo>
                      <a:pt x="0" y="53559"/>
                      <a:pt x="15499" y="69109"/>
                      <a:pt x="34442" y="69109"/>
                    </a:cubicBezTo>
                    <a:cubicBezTo>
                      <a:pt x="53385" y="69109"/>
                      <a:pt x="68883" y="53559"/>
                      <a:pt x="68883" y="34554"/>
                    </a:cubicBezTo>
                    <a:cubicBezTo>
                      <a:pt x="68883" y="15549"/>
                      <a:pt x="53385" y="0"/>
                      <a:pt x="34442" y="0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9" name="手繪多邊形 148">
                <a:extLst>
                  <a:ext uri="{FF2B5EF4-FFF2-40B4-BE49-F238E27FC236}">
                    <a16:creationId xmlns="" xmlns:a16="http://schemas.microsoft.com/office/drawing/2014/main" id="{C64D7EE1-4E00-7356-CBB5-ACB74323B149}"/>
                  </a:ext>
                </a:extLst>
              </p:cNvPr>
              <p:cNvSpPr/>
              <p:nvPr/>
            </p:nvSpPr>
            <p:spPr>
              <a:xfrm>
                <a:off x="6661372" y="6105355"/>
                <a:ext cx="24109" cy="94602"/>
              </a:xfrm>
              <a:custGeom>
                <a:avLst/>
                <a:gdLst>
                  <a:gd name="connsiteX0" fmla="*/ 24109 w 24109"/>
                  <a:gd name="connsiteY0" fmla="*/ 28518 h 94602"/>
                  <a:gd name="connsiteX1" fmla="*/ 0 w 24109"/>
                  <a:gd name="connsiteY1" fmla="*/ 10 h 94602"/>
                  <a:gd name="connsiteX2" fmla="*/ 431 w 24109"/>
                  <a:gd name="connsiteY2" fmla="*/ 94603 h 94602"/>
                  <a:gd name="connsiteX3" fmla="*/ 24109 w 24109"/>
                  <a:gd name="connsiteY3" fmla="*/ 65664 h 94602"/>
                  <a:gd name="connsiteX4" fmla="*/ 24109 w 24109"/>
                  <a:gd name="connsiteY4" fmla="*/ 28518 h 9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09" h="94602">
                    <a:moveTo>
                      <a:pt x="24109" y="28518"/>
                    </a:moveTo>
                    <a:cubicBezTo>
                      <a:pt x="24109" y="12536"/>
                      <a:pt x="13346" y="-421"/>
                      <a:pt x="0" y="10"/>
                    </a:cubicBezTo>
                    <a:lnTo>
                      <a:pt x="431" y="94603"/>
                    </a:lnTo>
                    <a:cubicBezTo>
                      <a:pt x="13777" y="94603"/>
                      <a:pt x="24109" y="81645"/>
                      <a:pt x="24109" y="65664"/>
                    </a:cubicBezTo>
                    <a:lnTo>
                      <a:pt x="24109" y="28518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0" name="手繪多邊形 149">
                <a:extLst>
                  <a:ext uri="{FF2B5EF4-FFF2-40B4-BE49-F238E27FC236}">
                    <a16:creationId xmlns="" xmlns:a16="http://schemas.microsoft.com/office/drawing/2014/main" id="{CD65AE1B-B5C5-20F2-55E3-D66B77FDF041}"/>
                  </a:ext>
                </a:extLst>
              </p:cNvPr>
              <p:cNvSpPr/>
              <p:nvPr/>
            </p:nvSpPr>
            <p:spPr>
              <a:xfrm>
                <a:off x="6257100" y="6104933"/>
                <a:ext cx="24552" cy="94602"/>
              </a:xfrm>
              <a:custGeom>
                <a:avLst/>
                <a:gdLst>
                  <a:gd name="connsiteX0" fmla="*/ 12 w 24552"/>
                  <a:gd name="connsiteY0" fmla="*/ 28939 h 94602"/>
                  <a:gd name="connsiteX1" fmla="*/ 443 w 24552"/>
                  <a:gd name="connsiteY1" fmla="*/ 66085 h 94602"/>
                  <a:gd name="connsiteX2" fmla="*/ 24552 w 24552"/>
                  <a:gd name="connsiteY2" fmla="*/ 94592 h 94602"/>
                  <a:gd name="connsiteX3" fmla="*/ 24122 w 24552"/>
                  <a:gd name="connsiteY3" fmla="*/ 0 h 94602"/>
                  <a:gd name="connsiteX4" fmla="*/ 12 w 24552"/>
                  <a:gd name="connsiteY4" fmla="*/ 28939 h 9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2" h="94602">
                    <a:moveTo>
                      <a:pt x="12" y="28939"/>
                    </a:moveTo>
                    <a:lnTo>
                      <a:pt x="443" y="66085"/>
                    </a:lnTo>
                    <a:cubicBezTo>
                      <a:pt x="443" y="82066"/>
                      <a:pt x="11206" y="95024"/>
                      <a:pt x="24552" y="94592"/>
                    </a:cubicBezTo>
                    <a:lnTo>
                      <a:pt x="24122" y="0"/>
                    </a:lnTo>
                    <a:cubicBezTo>
                      <a:pt x="10345" y="432"/>
                      <a:pt x="-418" y="13390"/>
                      <a:pt x="12" y="28939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61" name="群組 60">
              <a:extLst>
                <a:ext uri="{FF2B5EF4-FFF2-40B4-BE49-F238E27FC236}">
                  <a16:creationId xmlns="" xmlns:a16="http://schemas.microsoft.com/office/drawing/2014/main" id="{574E2523-616A-4DE2-1C56-CBC39C861BCD}"/>
                </a:ext>
              </a:extLst>
            </p:cNvPr>
            <p:cNvGrpSpPr/>
            <p:nvPr/>
          </p:nvGrpSpPr>
          <p:grpSpPr>
            <a:xfrm>
              <a:off x="3808194" y="5968345"/>
              <a:ext cx="579200" cy="252302"/>
              <a:chOff x="4281245" y="6063858"/>
              <a:chExt cx="713687" cy="310886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grpSp>
            <p:nvGrpSpPr>
              <p:cNvPr id="132" name="圖形 26">
                <a:extLst>
                  <a:ext uri="{FF2B5EF4-FFF2-40B4-BE49-F238E27FC236}">
                    <a16:creationId xmlns="" xmlns:a16="http://schemas.microsoft.com/office/drawing/2014/main" id="{18C3C30F-DD35-17DB-31BC-B2239DEEC11F}"/>
                  </a:ext>
                </a:extLst>
              </p:cNvPr>
              <p:cNvGrpSpPr/>
              <p:nvPr/>
            </p:nvGrpSpPr>
            <p:grpSpPr>
              <a:xfrm>
                <a:off x="4281245" y="6063858"/>
                <a:ext cx="713687" cy="284341"/>
                <a:chOff x="4281245" y="6063858"/>
                <a:chExt cx="713687" cy="284341"/>
              </a:xfrm>
              <a:grpFill/>
            </p:grpSpPr>
            <p:sp>
              <p:nvSpPr>
                <p:cNvPr id="139" name="手繪多邊形 138">
                  <a:extLst>
                    <a:ext uri="{FF2B5EF4-FFF2-40B4-BE49-F238E27FC236}">
                      <a16:creationId xmlns="" xmlns:a16="http://schemas.microsoft.com/office/drawing/2014/main" id="{172787AE-F736-F85F-5FE6-538E698FC42F}"/>
                    </a:ext>
                  </a:extLst>
                </p:cNvPr>
                <p:cNvSpPr/>
                <p:nvPr/>
              </p:nvSpPr>
              <p:spPr>
                <a:xfrm>
                  <a:off x="4541274" y="6322051"/>
                  <a:ext cx="242314" cy="26148"/>
                </a:xfrm>
                <a:custGeom>
                  <a:avLst/>
                  <a:gdLst>
                    <a:gd name="connsiteX0" fmla="*/ 234040 w 242314"/>
                    <a:gd name="connsiteY0" fmla="*/ 5151 h 26148"/>
                    <a:gd name="connsiteX1" fmla="*/ 108746 w 242314"/>
                    <a:gd name="connsiteY1" fmla="*/ 792 h 26148"/>
                    <a:gd name="connsiteX2" fmla="*/ 6698 w 242314"/>
                    <a:gd name="connsiteY2" fmla="*/ 0 h 26148"/>
                    <a:gd name="connsiteX3" fmla="*/ 0 w 242314"/>
                    <a:gd name="connsiteY3" fmla="*/ 20602 h 26148"/>
                    <a:gd name="connsiteX4" fmla="*/ 108352 w 242314"/>
                    <a:gd name="connsiteY4" fmla="*/ 21395 h 26148"/>
                    <a:gd name="connsiteX5" fmla="*/ 242314 w 242314"/>
                    <a:gd name="connsiteY5" fmla="*/ 26149 h 26148"/>
                    <a:gd name="connsiteX6" fmla="*/ 234040 w 242314"/>
                    <a:gd name="connsiteY6" fmla="*/ 5151 h 2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314" h="26148">
                      <a:moveTo>
                        <a:pt x="234040" y="5151"/>
                      </a:moveTo>
                      <a:lnTo>
                        <a:pt x="108746" y="792"/>
                      </a:lnTo>
                      <a:cubicBezTo>
                        <a:pt x="77619" y="792"/>
                        <a:pt x="42159" y="396"/>
                        <a:pt x="6698" y="0"/>
                      </a:cubicBezTo>
                      <a:cubicBezTo>
                        <a:pt x="5516" y="7132"/>
                        <a:pt x="3152" y="14263"/>
                        <a:pt x="0" y="20602"/>
                      </a:cubicBezTo>
                      <a:cubicBezTo>
                        <a:pt x="35855" y="20998"/>
                        <a:pt x="72891" y="20998"/>
                        <a:pt x="108352" y="21395"/>
                      </a:cubicBezTo>
                      <a:lnTo>
                        <a:pt x="242314" y="26149"/>
                      </a:lnTo>
                      <a:cubicBezTo>
                        <a:pt x="238768" y="19414"/>
                        <a:pt x="236010" y="12282"/>
                        <a:pt x="234040" y="5151"/>
                      </a:cubicBezTo>
                      <a:close/>
                    </a:path>
                  </a:pathLst>
                </a:custGeom>
                <a:grpFill/>
                <a:ln w="38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0" name="手繪多邊形 139">
                  <a:extLst>
                    <a:ext uri="{FF2B5EF4-FFF2-40B4-BE49-F238E27FC236}">
                      <a16:creationId xmlns="" xmlns:a16="http://schemas.microsoft.com/office/drawing/2014/main" id="{E428573B-4FD1-67AF-E63A-F495E74BEDE5}"/>
                    </a:ext>
                  </a:extLst>
                </p:cNvPr>
                <p:cNvSpPr/>
                <p:nvPr/>
              </p:nvSpPr>
              <p:spPr>
                <a:xfrm>
                  <a:off x="4281245" y="6063858"/>
                  <a:ext cx="713687" cy="276813"/>
                </a:xfrm>
                <a:custGeom>
                  <a:avLst/>
                  <a:gdLst>
                    <a:gd name="connsiteX0" fmla="*/ 712350 w 713687"/>
                    <a:gd name="connsiteY0" fmla="*/ 190443 h 276813"/>
                    <a:gd name="connsiteX1" fmla="*/ 710774 w 713687"/>
                    <a:gd name="connsiteY1" fmla="*/ 180538 h 276813"/>
                    <a:gd name="connsiteX2" fmla="*/ 708410 w 713687"/>
                    <a:gd name="connsiteY2" fmla="*/ 145673 h 276813"/>
                    <a:gd name="connsiteX3" fmla="*/ 705651 w 713687"/>
                    <a:gd name="connsiteY3" fmla="*/ 113977 h 276813"/>
                    <a:gd name="connsiteX4" fmla="*/ 703287 w 713687"/>
                    <a:gd name="connsiteY4" fmla="*/ 105261 h 276813"/>
                    <a:gd name="connsiteX5" fmla="*/ 693831 w 713687"/>
                    <a:gd name="connsiteY5" fmla="*/ 93771 h 276813"/>
                    <a:gd name="connsiteX6" fmla="*/ 648914 w 713687"/>
                    <a:gd name="connsiteY6" fmla="*/ 69603 h 276813"/>
                    <a:gd name="connsiteX7" fmla="*/ 566173 w 713687"/>
                    <a:gd name="connsiteY7" fmla="*/ 27606 h 276813"/>
                    <a:gd name="connsiteX8" fmla="*/ 398326 w 713687"/>
                    <a:gd name="connsiteY8" fmla="*/ 1061 h 276813"/>
                    <a:gd name="connsiteX9" fmla="*/ 263575 w 713687"/>
                    <a:gd name="connsiteY9" fmla="*/ 44642 h 276813"/>
                    <a:gd name="connsiteX10" fmla="*/ 243875 w 713687"/>
                    <a:gd name="connsiteY10" fmla="*/ 55736 h 276813"/>
                    <a:gd name="connsiteX11" fmla="*/ 213537 w 713687"/>
                    <a:gd name="connsiteY11" fmla="*/ 73169 h 276813"/>
                    <a:gd name="connsiteX12" fmla="*/ 157193 w 713687"/>
                    <a:gd name="connsiteY12" fmla="*/ 88224 h 276813"/>
                    <a:gd name="connsiteX13" fmla="*/ 156011 w 713687"/>
                    <a:gd name="connsiteY13" fmla="*/ 88224 h 276813"/>
                    <a:gd name="connsiteX14" fmla="*/ 72876 w 713687"/>
                    <a:gd name="connsiteY14" fmla="*/ 103676 h 276813"/>
                    <a:gd name="connsiteX15" fmla="*/ 15351 w 713687"/>
                    <a:gd name="connsiteY15" fmla="*/ 143692 h 276813"/>
                    <a:gd name="connsiteX16" fmla="*/ 15351 w 713687"/>
                    <a:gd name="connsiteY16" fmla="*/ 143692 h 276813"/>
                    <a:gd name="connsiteX17" fmla="*/ 7865 w 713687"/>
                    <a:gd name="connsiteY17" fmla="*/ 236798 h 276813"/>
                    <a:gd name="connsiteX18" fmla="*/ 25201 w 713687"/>
                    <a:gd name="connsiteY18" fmla="*/ 256608 h 276813"/>
                    <a:gd name="connsiteX19" fmla="*/ 58692 w 713687"/>
                    <a:gd name="connsiteY19" fmla="*/ 274040 h 276813"/>
                    <a:gd name="connsiteX20" fmla="*/ 113065 w 713687"/>
                    <a:gd name="connsiteY20" fmla="*/ 276814 h 276813"/>
                    <a:gd name="connsiteX21" fmla="*/ 107155 w 713687"/>
                    <a:gd name="connsiteY21" fmla="*/ 256211 h 276813"/>
                    <a:gd name="connsiteX22" fmla="*/ 65390 w 713687"/>
                    <a:gd name="connsiteY22" fmla="*/ 254627 h 276813"/>
                    <a:gd name="connsiteX23" fmla="*/ 36627 w 713687"/>
                    <a:gd name="connsiteY23" fmla="*/ 239571 h 276813"/>
                    <a:gd name="connsiteX24" fmla="*/ 26383 w 713687"/>
                    <a:gd name="connsiteY24" fmla="*/ 227685 h 276813"/>
                    <a:gd name="connsiteX25" fmla="*/ 31899 w 713687"/>
                    <a:gd name="connsiteY25" fmla="*/ 155577 h 276813"/>
                    <a:gd name="connsiteX26" fmla="*/ 78392 w 713687"/>
                    <a:gd name="connsiteY26" fmla="*/ 123089 h 276813"/>
                    <a:gd name="connsiteX27" fmla="*/ 157587 w 713687"/>
                    <a:gd name="connsiteY27" fmla="*/ 108430 h 276813"/>
                    <a:gd name="connsiteX28" fmla="*/ 158770 w 713687"/>
                    <a:gd name="connsiteY28" fmla="*/ 108430 h 276813"/>
                    <a:gd name="connsiteX29" fmla="*/ 223781 w 713687"/>
                    <a:gd name="connsiteY29" fmla="*/ 90205 h 276813"/>
                    <a:gd name="connsiteX30" fmla="*/ 252937 w 713687"/>
                    <a:gd name="connsiteY30" fmla="*/ 73565 h 276813"/>
                    <a:gd name="connsiteX31" fmla="*/ 273032 w 713687"/>
                    <a:gd name="connsiteY31" fmla="*/ 62471 h 276813"/>
                    <a:gd name="connsiteX32" fmla="*/ 398326 w 713687"/>
                    <a:gd name="connsiteY32" fmla="*/ 20871 h 276813"/>
                    <a:gd name="connsiteX33" fmla="*/ 557111 w 713687"/>
                    <a:gd name="connsiteY33" fmla="*/ 46227 h 276813"/>
                    <a:gd name="connsiteX34" fmla="*/ 637488 w 713687"/>
                    <a:gd name="connsiteY34" fmla="*/ 87036 h 276813"/>
                    <a:gd name="connsiteX35" fmla="*/ 682405 w 713687"/>
                    <a:gd name="connsiteY35" fmla="*/ 111203 h 276813"/>
                    <a:gd name="connsiteX36" fmla="*/ 684375 w 713687"/>
                    <a:gd name="connsiteY36" fmla="*/ 119127 h 276813"/>
                    <a:gd name="connsiteX37" fmla="*/ 686739 w 713687"/>
                    <a:gd name="connsiteY37" fmla="*/ 140918 h 276813"/>
                    <a:gd name="connsiteX38" fmla="*/ 689103 w 713687"/>
                    <a:gd name="connsiteY38" fmla="*/ 183707 h 276813"/>
                    <a:gd name="connsiteX39" fmla="*/ 690679 w 713687"/>
                    <a:gd name="connsiteY39" fmla="*/ 193216 h 276813"/>
                    <a:gd name="connsiteX40" fmla="*/ 672555 w 713687"/>
                    <a:gd name="connsiteY40" fmla="*/ 245514 h 276813"/>
                    <a:gd name="connsiteX41" fmla="*/ 651673 w 713687"/>
                    <a:gd name="connsiteY41" fmla="*/ 249872 h 276813"/>
                    <a:gd name="connsiteX42" fmla="*/ 646944 w 713687"/>
                    <a:gd name="connsiteY42" fmla="*/ 271663 h 276813"/>
                    <a:gd name="connsiteX43" fmla="*/ 684769 w 713687"/>
                    <a:gd name="connsiteY43" fmla="*/ 262551 h 276813"/>
                    <a:gd name="connsiteX44" fmla="*/ 712350 w 713687"/>
                    <a:gd name="connsiteY44" fmla="*/ 190443 h 27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713687" h="276813">
                      <a:moveTo>
                        <a:pt x="712350" y="190443"/>
                      </a:moveTo>
                      <a:cubicBezTo>
                        <a:pt x="711956" y="187273"/>
                        <a:pt x="711168" y="183707"/>
                        <a:pt x="710774" y="180538"/>
                      </a:cubicBezTo>
                      <a:cubicBezTo>
                        <a:pt x="708410" y="168256"/>
                        <a:pt x="706440" y="156370"/>
                        <a:pt x="708410" y="145673"/>
                      </a:cubicBezTo>
                      <a:cubicBezTo>
                        <a:pt x="710774" y="132994"/>
                        <a:pt x="708016" y="123089"/>
                        <a:pt x="705651" y="113977"/>
                      </a:cubicBezTo>
                      <a:cubicBezTo>
                        <a:pt x="704863" y="111203"/>
                        <a:pt x="704075" y="108034"/>
                        <a:pt x="703287" y="105261"/>
                      </a:cubicBezTo>
                      <a:cubicBezTo>
                        <a:pt x="702105" y="100110"/>
                        <a:pt x="698559" y="95752"/>
                        <a:pt x="693831" y="93771"/>
                      </a:cubicBezTo>
                      <a:cubicBezTo>
                        <a:pt x="678859" y="86243"/>
                        <a:pt x="663493" y="77527"/>
                        <a:pt x="648914" y="69603"/>
                      </a:cubicBezTo>
                      <a:cubicBezTo>
                        <a:pt x="622122" y="54944"/>
                        <a:pt x="594541" y="39492"/>
                        <a:pt x="566173" y="27606"/>
                      </a:cubicBezTo>
                      <a:cubicBezTo>
                        <a:pt x="513376" y="5815"/>
                        <a:pt x="455457" y="-3297"/>
                        <a:pt x="398326" y="1061"/>
                      </a:cubicBezTo>
                      <a:cubicBezTo>
                        <a:pt x="352621" y="3834"/>
                        <a:pt x="308886" y="18097"/>
                        <a:pt x="263575" y="44642"/>
                      </a:cubicBezTo>
                      <a:cubicBezTo>
                        <a:pt x="257271" y="48604"/>
                        <a:pt x="250573" y="52170"/>
                        <a:pt x="243875" y="55736"/>
                      </a:cubicBezTo>
                      <a:cubicBezTo>
                        <a:pt x="234025" y="61283"/>
                        <a:pt x="223781" y="66829"/>
                        <a:pt x="213537" y="73169"/>
                      </a:cubicBezTo>
                      <a:cubicBezTo>
                        <a:pt x="196200" y="84262"/>
                        <a:pt x="177288" y="86243"/>
                        <a:pt x="157193" y="88224"/>
                      </a:cubicBezTo>
                      <a:lnTo>
                        <a:pt x="156011" y="88224"/>
                      </a:lnTo>
                      <a:cubicBezTo>
                        <a:pt x="127643" y="91394"/>
                        <a:pt x="100062" y="94959"/>
                        <a:pt x="72876" y="103676"/>
                      </a:cubicBezTo>
                      <a:cubicBezTo>
                        <a:pt x="50024" y="110015"/>
                        <a:pt x="29535" y="124278"/>
                        <a:pt x="15351" y="143692"/>
                      </a:cubicBezTo>
                      <a:cubicBezTo>
                        <a:pt x="15351" y="143692"/>
                        <a:pt x="15351" y="143692"/>
                        <a:pt x="15351" y="143692"/>
                      </a:cubicBezTo>
                      <a:cubicBezTo>
                        <a:pt x="-1591" y="167067"/>
                        <a:pt x="-5137" y="209856"/>
                        <a:pt x="7865" y="236798"/>
                      </a:cubicBezTo>
                      <a:cubicBezTo>
                        <a:pt x="11805" y="244722"/>
                        <a:pt x="17715" y="251853"/>
                        <a:pt x="25201" y="256608"/>
                      </a:cubicBezTo>
                      <a:cubicBezTo>
                        <a:pt x="35839" y="263739"/>
                        <a:pt x="46871" y="269682"/>
                        <a:pt x="58692" y="274040"/>
                      </a:cubicBezTo>
                      <a:cubicBezTo>
                        <a:pt x="61844" y="275229"/>
                        <a:pt x="82332" y="276021"/>
                        <a:pt x="113065" y="276814"/>
                      </a:cubicBezTo>
                      <a:cubicBezTo>
                        <a:pt x="110307" y="270474"/>
                        <a:pt x="108337" y="263343"/>
                        <a:pt x="107155" y="256211"/>
                      </a:cubicBezTo>
                      <a:cubicBezTo>
                        <a:pt x="84696" y="255815"/>
                        <a:pt x="69330" y="255023"/>
                        <a:pt x="65390" y="254627"/>
                      </a:cubicBezTo>
                      <a:cubicBezTo>
                        <a:pt x="55146" y="250665"/>
                        <a:pt x="45689" y="245910"/>
                        <a:pt x="36627" y="239571"/>
                      </a:cubicBezTo>
                      <a:cubicBezTo>
                        <a:pt x="32293" y="236798"/>
                        <a:pt x="28747" y="232440"/>
                        <a:pt x="26383" y="227685"/>
                      </a:cubicBezTo>
                      <a:cubicBezTo>
                        <a:pt x="16927" y="207875"/>
                        <a:pt x="19685" y="173010"/>
                        <a:pt x="31899" y="155577"/>
                      </a:cubicBezTo>
                      <a:cubicBezTo>
                        <a:pt x="43325" y="140126"/>
                        <a:pt x="59874" y="128636"/>
                        <a:pt x="78392" y="123089"/>
                      </a:cubicBezTo>
                      <a:cubicBezTo>
                        <a:pt x="104003" y="115165"/>
                        <a:pt x="130401" y="111600"/>
                        <a:pt x="157587" y="108430"/>
                      </a:cubicBezTo>
                      <a:lnTo>
                        <a:pt x="158770" y="108430"/>
                      </a:lnTo>
                      <a:cubicBezTo>
                        <a:pt x="180440" y="106053"/>
                        <a:pt x="202504" y="103676"/>
                        <a:pt x="223781" y="90205"/>
                      </a:cubicBezTo>
                      <a:cubicBezTo>
                        <a:pt x="233237" y="84262"/>
                        <a:pt x="243087" y="78715"/>
                        <a:pt x="252937" y="73565"/>
                      </a:cubicBezTo>
                      <a:cubicBezTo>
                        <a:pt x="259635" y="69999"/>
                        <a:pt x="266333" y="66037"/>
                        <a:pt x="273032" y="62471"/>
                      </a:cubicBezTo>
                      <a:cubicBezTo>
                        <a:pt x="315190" y="37511"/>
                        <a:pt x="356167" y="24040"/>
                        <a:pt x="398326" y="20871"/>
                      </a:cubicBezTo>
                      <a:cubicBezTo>
                        <a:pt x="452305" y="16909"/>
                        <a:pt x="507072" y="25625"/>
                        <a:pt x="557111" y="46227"/>
                      </a:cubicBezTo>
                      <a:cubicBezTo>
                        <a:pt x="584691" y="57321"/>
                        <a:pt x="611484" y="72376"/>
                        <a:pt x="637488" y="87036"/>
                      </a:cubicBezTo>
                      <a:cubicBezTo>
                        <a:pt x="652067" y="95356"/>
                        <a:pt x="667433" y="103676"/>
                        <a:pt x="682405" y="111203"/>
                      </a:cubicBezTo>
                      <a:cubicBezTo>
                        <a:pt x="683193" y="113977"/>
                        <a:pt x="683981" y="116750"/>
                        <a:pt x="684375" y="119127"/>
                      </a:cubicBezTo>
                      <a:cubicBezTo>
                        <a:pt x="686739" y="127051"/>
                        <a:pt x="688315" y="133390"/>
                        <a:pt x="686739" y="140918"/>
                      </a:cubicBezTo>
                      <a:cubicBezTo>
                        <a:pt x="683981" y="155577"/>
                        <a:pt x="686345" y="169841"/>
                        <a:pt x="689103" y="183707"/>
                      </a:cubicBezTo>
                      <a:cubicBezTo>
                        <a:pt x="689497" y="186877"/>
                        <a:pt x="690285" y="190047"/>
                        <a:pt x="690679" y="193216"/>
                      </a:cubicBezTo>
                      <a:cubicBezTo>
                        <a:pt x="694225" y="217384"/>
                        <a:pt x="689891" y="230855"/>
                        <a:pt x="672555" y="245514"/>
                      </a:cubicBezTo>
                      <a:cubicBezTo>
                        <a:pt x="669403" y="246703"/>
                        <a:pt x="661917" y="247891"/>
                        <a:pt x="651673" y="249872"/>
                      </a:cubicBezTo>
                      <a:cubicBezTo>
                        <a:pt x="651279" y="257400"/>
                        <a:pt x="649702" y="264532"/>
                        <a:pt x="646944" y="271663"/>
                      </a:cubicBezTo>
                      <a:cubicBezTo>
                        <a:pt x="679647" y="266513"/>
                        <a:pt x="682405" y="264135"/>
                        <a:pt x="684769" y="262551"/>
                      </a:cubicBezTo>
                      <a:cubicBezTo>
                        <a:pt x="709592" y="242741"/>
                        <a:pt x="717078" y="222138"/>
                        <a:pt x="712350" y="190443"/>
                      </a:cubicBezTo>
                      <a:close/>
                    </a:path>
                  </a:pathLst>
                </a:custGeom>
                <a:grpFill/>
                <a:ln w="38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33" name="手繪多邊形 132">
                <a:extLst>
                  <a:ext uri="{FF2B5EF4-FFF2-40B4-BE49-F238E27FC236}">
                    <a16:creationId xmlns="" xmlns:a16="http://schemas.microsoft.com/office/drawing/2014/main" id="{C89F7520-C7AE-5974-EDDE-17A7A117686F}"/>
                  </a:ext>
                </a:extLst>
              </p:cNvPr>
              <p:cNvSpPr/>
              <p:nvPr/>
            </p:nvSpPr>
            <p:spPr>
              <a:xfrm>
                <a:off x="4638439" y="6138612"/>
                <a:ext cx="110083" cy="171082"/>
              </a:xfrm>
              <a:custGeom>
                <a:avLst/>
                <a:gdLst>
                  <a:gd name="connsiteX0" fmla="*/ 61620 w 110083"/>
                  <a:gd name="connsiteY0" fmla="*/ 0 h 171082"/>
                  <a:gd name="connsiteX1" fmla="*/ 106931 w 110083"/>
                  <a:gd name="connsiteY1" fmla="*/ 0 h 171082"/>
                  <a:gd name="connsiteX2" fmla="*/ 110083 w 110083"/>
                  <a:gd name="connsiteY2" fmla="*/ 3170 h 171082"/>
                  <a:gd name="connsiteX3" fmla="*/ 109295 w 110083"/>
                  <a:gd name="connsiteY3" fmla="*/ 5151 h 171082"/>
                  <a:gd name="connsiteX4" fmla="*/ 63984 w 110083"/>
                  <a:gd name="connsiteY4" fmla="*/ 60618 h 171082"/>
                  <a:gd name="connsiteX5" fmla="*/ 64378 w 110083"/>
                  <a:gd name="connsiteY5" fmla="*/ 64976 h 171082"/>
                  <a:gd name="connsiteX6" fmla="*/ 66348 w 110083"/>
                  <a:gd name="connsiteY6" fmla="*/ 65769 h 171082"/>
                  <a:gd name="connsiteX7" fmla="*/ 101415 w 110083"/>
                  <a:gd name="connsiteY7" fmla="*/ 65769 h 171082"/>
                  <a:gd name="connsiteX8" fmla="*/ 104567 w 110083"/>
                  <a:gd name="connsiteY8" fmla="*/ 68938 h 171082"/>
                  <a:gd name="connsiteX9" fmla="*/ 103779 w 110083"/>
                  <a:gd name="connsiteY9" fmla="*/ 70919 h 171082"/>
                  <a:gd name="connsiteX10" fmla="*/ 5277 w 110083"/>
                  <a:gd name="connsiteY10" fmla="*/ 169968 h 171082"/>
                  <a:gd name="connsiteX11" fmla="*/ 943 w 110083"/>
                  <a:gd name="connsiteY11" fmla="*/ 170364 h 171082"/>
                  <a:gd name="connsiteX12" fmla="*/ 549 w 110083"/>
                  <a:gd name="connsiteY12" fmla="*/ 166403 h 171082"/>
                  <a:gd name="connsiteX13" fmla="*/ 41132 w 110083"/>
                  <a:gd name="connsiteY13" fmla="*/ 93106 h 171082"/>
                  <a:gd name="connsiteX14" fmla="*/ 39950 w 110083"/>
                  <a:gd name="connsiteY14" fmla="*/ 89144 h 171082"/>
                  <a:gd name="connsiteX15" fmla="*/ 38374 w 110083"/>
                  <a:gd name="connsiteY15" fmla="*/ 88748 h 171082"/>
                  <a:gd name="connsiteX16" fmla="*/ 12369 w 110083"/>
                  <a:gd name="connsiteY16" fmla="*/ 88748 h 171082"/>
                  <a:gd name="connsiteX17" fmla="*/ 9217 w 110083"/>
                  <a:gd name="connsiteY17" fmla="*/ 85578 h 171082"/>
                  <a:gd name="connsiteX18" fmla="*/ 9611 w 110083"/>
                  <a:gd name="connsiteY18" fmla="*/ 83994 h 171082"/>
                  <a:gd name="connsiteX19" fmla="*/ 58862 w 110083"/>
                  <a:gd name="connsiteY19" fmla="*/ 1585 h 171082"/>
                  <a:gd name="connsiteX20" fmla="*/ 61620 w 110083"/>
                  <a:gd name="connsiteY20" fmla="*/ 0 h 17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0083" h="171082">
                    <a:moveTo>
                      <a:pt x="61620" y="0"/>
                    </a:moveTo>
                    <a:lnTo>
                      <a:pt x="106931" y="0"/>
                    </a:lnTo>
                    <a:cubicBezTo>
                      <a:pt x="108507" y="0"/>
                      <a:pt x="110083" y="1189"/>
                      <a:pt x="110083" y="3170"/>
                    </a:cubicBezTo>
                    <a:cubicBezTo>
                      <a:pt x="110083" y="3962"/>
                      <a:pt x="109689" y="4358"/>
                      <a:pt x="109295" y="5151"/>
                    </a:cubicBezTo>
                    <a:lnTo>
                      <a:pt x="63984" y="60618"/>
                    </a:lnTo>
                    <a:cubicBezTo>
                      <a:pt x="62802" y="61807"/>
                      <a:pt x="63196" y="63788"/>
                      <a:pt x="64378" y="64976"/>
                    </a:cubicBezTo>
                    <a:cubicBezTo>
                      <a:pt x="64772" y="65372"/>
                      <a:pt x="65560" y="65769"/>
                      <a:pt x="66348" y="65769"/>
                    </a:cubicBezTo>
                    <a:lnTo>
                      <a:pt x="101415" y="65769"/>
                    </a:lnTo>
                    <a:cubicBezTo>
                      <a:pt x="102991" y="65769"/>
                      <a:pt x="104567" y="66957"/>
                      <a:pt x="104567" y="68938"/>
                    </a:cubicBezTo>
                    <a:cubicBezTo>
                      <a:pt x="104567" y="69731"/>
                      <a:pt x="104173" y="70523"/>
                      <a:pt x="103779" y="70919"/>
                    </a:cubicBezTo>
                    <a:lnTo>
                      <a:pt x="5277" y="169968"/>
                    </a:lnTo>
                    <a:cubicBezTo>
                      <a:pt x="4095" y="171157"/>
                      <a:pt x="2125" y="171553"/>
                      <a:pt x="943" y="170364"/>
                    </a:cubicBezTo>
                    <a:cubicBezTo>
                      <a:pt x="-239" y="169572"/>
                      <a:pt x="-239" y="167591"/>
                      <a:pt x="549" y="166403"/>
                    </a:cubicBezTo>
                    <a:lnTo>
                      <a:pt x="41132" y="93106"/>
                    </a:lnTo>
                    <a:cubicBezTo>
                      <a:pt x="41920" y="91521"/>
                      <a:pt x="41526" y="89937"/>
                      <a:pt x="39950" y="89144"/>
                    </a:cubicBezTo>
                    <a:cubicBezTo>
                      <a:pt x="39556" y="88748"/>
                      <a:pt x="39162" y="88748"/>
                      <a:pt x="38374" y="88748"/>
                    </a:cubicBezTo>
                    <a:lnTo>
                      <a:pt x="12369" y="88748"/>
                    </a:lnTo>
                    <a:cubicBezTo>
                      <a:pt x="10793" y="88748"/>
                      <a:pt x="9217" y="87559"/>
                      <a:pt x="9217" y="85578"/>
                    </a:cubicBezTo>
                    <a:cubicBezTo>
                      <a:pt x="9217" y="85182"/>
                      <a:pt x="9217" y="84390"/>
                      <a:pt x="9611" y="83994"/>
                    </a:cubicBezTo>
                    <a:lnTo>
                      <a:pt x="58862" y="1585"/>
                    </a:lnTo>
                    <a:cubicBezTo>
                      <a:pt x="59650" y="396"/>
                      <a:pt x="60438" y="0"/>
                      <a:pt x="61620" y="0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4" name="手繪多邊形 133">
                <a:extLst>
                  <a:ext uri="{FF2B5EF4-FFF2-40B4-BE49-F238E27FC236}">
                    <a16:creationId xmlns="" xmlns:a16="http://schemas.microsoft.com/office/drawing/2014/main" id="{4BC91508-B551-6E42-5139-71AFEE514ABB}"/>
                  </a:ext>
                </a:extLst>
              </p:cNvPr>
              <p:cNvSpPr/>
              <p:nvPr/>
            </p:nvSpPr>
            <p:spPr>
              <a:xfrm>
                <a:off x="4758372" y="6138612"/>
                <a:ext cx="55555" cy="77258"/>
              </a:xfrm>
              <a:custGeom>
                <a:avLst/>
                <a:gdLst>
                  <a:gd name="connsiteX0" fmla="*/ 0 w 55555"/>
                  <a:gd name="connsiteY0" fmla="*/ 75277 h 77258"/>
                  <a:gd name="connsiteX1" fmla="*/ 0 w 55555"/>
                  <a:gd name="connsiteY1" fmla="*/ 1981 h 77258"/>
                  <a:gd name="connsiteX2" fmla="*/ 1970 w 55555"/>
                  <a:gd name="connsiteY2" fmla="*/ 0 h 77258"/>
                  <a:gd name="connsiteX3" fmla="*/ 55555 w 55555"/>
                  <a:gd name="connsiteY3" fmla="*/ 0 h 77258"/>
                  <a:gd name="connsiteX4" fmla="*/ 55555 w 55555"/>
                  <a:gd name="connsiteY4" fmla="*/ 13471 h 77258"/>
                  <a:gd name="connsiteX5" fmla="*/ 16942 w 55555"/>
                  <a:gd name="connsiteY5" fmla="*/ 13471 h 77258"/>
                  <a:gd name="connsiteX6" fmla="*/ 14972 w 55555"/>
                  <a:gd name="connsiteY6" fmla="*/ 15452 h 77258"/>
                  <a:gd name="connsiteX7" fmla="*/ 14972 w 55555"/>
                  <a:gd name="connsiteY7" fmla="*/ 29715 h 77258"/>
                  <a:gd name="connsiteX8" fmla="*/ 16942 w 55555"/>
                  <a:gd name="connsiteY8" fmla="*/ 31696 h 77258"/>
                  <a:gd name="connsiteX9" fmla="*/ 43341 w 55555"/>
                  <a:gd name="connsiteY9" fmla="*/ 31696 h 77258"/>
                  <a:gd name="connsiteX10" fmla="*/ 45311 w 55555"/>
                  <a:gd name="connsiteY10" fmla="*/ 33677 h 77258"/>
                  <a:gd name="connsiteX11" fmla="*/ 45311 w 55555"/>
                  <a:gd name="connsiteY11" fmla="*/ 43185 h 77258"/>
                  <a:gd name="connsiteX12" fmla="*/ 43341 w 55555"/>
                  <a:gd name="connsiteY12" fmla="*/ 45166 h 77258"/>
                  <a:gd name="connsiteX13" fmla="*/ 16942 w 55555"/>
                  <a:gd name="connsiteY13" fmla="*/ 45166 h 77258"/>
                  <a:gd name="connsiteX14" fmla="*/ 14972 w 55555"/>
                  <a:gd name="connsiteY14" fmla="*/ 47147 h 77258"/>
                  <a:gd name="connsiteX15" fmla="*/ 14972 w 55555"/>
                  <a:gd name="connsiteY15" fmla="*/ 61807 h 77258"/>
                  <a:gd name="connsiteX16" fmla="*/ 16942 w 55555"/>
                  <a:gd name="connsiteY16" fmla="*/ 63788 h 77258"/>
                  <a:gd name="connsiteX17" fmla="*/ 48463 w 55555"/>
                  <a:gd name="connsiteY17" fmla="*/ 63788 h 77258"/>
                  <a:gd name="connsiteX18" fmla="*/ 50433 w 55555"/>
                  <a:gd name="connsiteY18" fmla="*/ 65769 h 77258"/>
                  <a:gd name="connsiteX19" fmla="*/ 50433 w 55555"/>
                  <a:gd name="connsiteY19" fmla="*/ 65769 h 77258"/>
                  <a:gd name="connsiteX20" fmla="*/ 50433 w 55555"/>
                  <a:gd name="connsiteY20" fmla="*/ 75277 h 77258"/>
                  <a:gd name="connsiteX21" fmla="*/ 48463 w 55555"/>
                  <a:gd name="connsiteY21" fmla="*/ 77258 h 77258"/>
                  <a:gd name="connsiteX22" fmla="*/ 1576 w 55555"/>
                  <a:gd name="connsiteY22" fmla="*/ 77258 h 77258"/>
                  <a:gd name="connsiteX23" fmla="*/ 0 w 55555"/>
                  <a:gd name="connsiteY23" fmla="*/ 75277 h 7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5555" h="77258">
                    <a:moveTo>
                      <a:pt x="0" y="75277"/>
                    </a:moveTo>
                    <a:lnTo>
                      <a:pt x="0" y="1981"/>
                    </a:lnTo>
                    <a:cubicBezTo>
                      <a:pt x="0" y="792"/>
                      <a:pt x="788" y="0"/>
                      <a:pt x="1970" y="0"/>
                    </a:cubicBezTo>
                    <a:lnTo>
                      <a:pt x="55555" y="0"/>
                    </a:lnTo>
                    <a:lnTo>
                      <a:pt x="55555" y="13471"/>
                    </a:lnTo>
                    <a:lnTo>
                      <a:pt x="16942" y="13471"/>
                    </a:lnTo>
                    <a:cubicBezTo>
                      <a:pt x="15760" y="13471"/>
                      <a:pt x="14972" y="14263"/>
                      <a:pt x="14972" y="15452"/>
                    </a:cubicBezTo>
                    <a:lnTo>
                      <a:pt x="14972" y="29715"/>
                    </a:lnTo>
                    <a:cubicBezTo>
                      <a:pt x="14972" y="30903"/>
                      <a:pt x="15760" y="31696"/>
                      <a:pt x="16942" y="31696"/>
                    </a:cubicBezTo>
                    <a:lnTo>
                      <a:pt x="43341" y="31696"/>
                    </a:lnTo>
                    <a:cubicBezTo>
                      <a:pt x="44523" y="31696"/>
                      <a:pt x="45311" y="32488"/>
                      <a:pt x="45311" y="33677"/>
                    </a:cubicBezTo>
                    <a:lnTo>
                      <a:pt x="45311" y="43185"/>
                    </a:lnTo>
                    <a:cubicBezTo>
                      <a:pt x="45311" y="44374"/>
                      <a:pt x="44523" y="45166"/>
                      <a:pt x="43341" y="45166"/>
                    </a:cubicBezTo>
                    <a:lnTo>
                      <a:pt x="16942" y="45166"/>
                    </a:lnTo>
                    <a:cubicBezTo>
                      <a:pt x="15760" y="45166"/>
                      <a:pt x="14972" y="45959"/>
                      <a:pt x="14972" y="47147"/>
                    </a:cubicBezTo>
                    <a:lnTo>
                      <a:pt x="14972" y="61807"/>
                    </a:lnTo>
                    <a:cubicBezTo>
                      <a:pt x="14972" y="62995"/>
                      <a:pt x="15760" y="63788"/>
                      <a:pt x="16942" y="63788"/>
                    </a:cubicBezTo>
                    <a:lnTo>
                      <a:pt x="48463" y="63788"/>
                    </a:lnTo>
                    <a:cubicBezTo>
                      <a:pt x="49645" y="63788"/>
                      <a:pt x="50433" y="64580"/>
                      <a:pt x="50433" y="65769"/>
                    </a:cubicBezTo>
                    <a:cubicBezTo>
                      <a:pt x="50433" y="65769"/>
                      <a:pt x="50433" y="65769"/>
                      <a:pt x="50433" y="65769"/>
                    </a:cubicBezTo>
                    <a:lnTo>
                      <a:pt x="50433" y="75277"/>
                    </a:lnTo>
                    <a:cubicBezTo>
                      <a:pt x="50433" y="76466"/>
                      <a:pt x="49645" y="77258"/>
                      <a:pt x="48463" y="77258"/>
                    </a:cubicBezTo>
                    <a:lnTo>
                      <a:pt x="1576" y="77258"/>
                    </a:lnTo>
                    <a:cubicBezTo>
                      <a:pt x="1182" y="77258"/>
                      <a:pt x="0" y="76466"/>
                      <a:pt x="0" y="75277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5" name="手繪多邊形 134">
                <a:extLst>
                  <a:ext uri="{FF2B5EF4-FFF2-40B4-BE49-F238E27FC236}">
                    <a16:creationId xmlns="" xmlns:a16="http://schemas.microsoft.com/office/drawing/2014/main" id="{70B2E03B-94A3-2021-4CCF-8DEFD8E189F1}"/>
                  </a:ext>
                </a:extLst>
              </p:cNvPr>
              <p:cNvSpPr/>
              <p:nvPr/>
            </p:nvSpPr>
            <p:spPr>
              <a:xfrm>
                <a:off x="4805899" y="6138612"/>
                <a:ext cx="60430" cy="77258"/>
              </a:xfrm>
              <a:custGeom>
                <a:avLst/>
                <a:gdLst>
                  <a:gd name="connsiteX0" fmla="*/ 34426 w 60430"/>
                  <a:gd name="connsiteY0" fmla="*/ 77258 h 77258"/>
                  <a:gd name="connsiteX1" fmla="*/ 25758 w 60430"/>
                  <a:gd name="connsiteY1" fmla="*/ 77258 h 77258"/>
                  <a:gd name="connsiteX2" fmla="*/ 23788 w 60430"/>
                  <a:gd name="connsiteY2" fmla="*/ 75674 h 77258"/>
                  <a:gd name="connsiteX3" fmla="*/ 148 w 60430"/>
                  <a:gd name="connsiteY3" fmla="*/ 2377 h 77258"/>
                  <a:gd name="connsiteX4" fmla="*/ 1330 w 60430"/>
                  <a:gd name="connsiteY4" fmla="*/ 0 h 77258"/>
                  <a:gd name="connsiteX5" fmla="*/ 2118 w 60430"/>
                  <a:gd name="connsiteY5" fmla="*/ 0 h 77258"/>
                  <a:gd name="connsiteX6" fmla="*/ 13544 w 60430"/>
                  <a:gd name="connsiteY6" fmla="*/ 0 h 77258"/>
                  <a:gd name="connsiteX7" fmla="*/ 15514 w 60430"/>
                  <a:gd name="connsiteY7" fmla="*/ 1585 h 77258"/>
                  <a:gd name="connsiteX8" fmla="*/ 28516 w 60430"/>
                  <a:gd name="connsiteY8" fmla="*/ 44374 h 77258"/>
                  <a:gd name="connsiteX9" fmla="*/ 30880 w 60430"/>
                  <a:gd name="connsiteY9" fmla="*/ 45563 h 77258"/>
                  <a:gd name="connsiteX10" fmla="*/ 32062 w 60430"/>
                  <a:gd name="connsiteY10" fmla="*/ 44374 h 77258"/>
                  <a:gd name="connsiteX11" fmla="*/ 45065 w 60430"/>
                  <a:gd name="connsiteY11" fmla="*/ 1585 h 77258"/>
                  <a:gd name="connsiteX12" fmla="*/ 47035 w 60430"/>
                  <a:gd name="connsiteY12" fmla="*/ 0 h 77258"/>
                  <a:gd name="connsiteX13" fmla="*/ 58461 w 60430"/>
                  <a:gd name="connsiteY13" fmla="*/ 0 h 77258"/>
                  <a:gd name="connsiteX14" fmla="*/ 60431 w 60430"/>
                  <a:gd name="connsiteY14" fmla="*/ 1981 h 77258"/>
                  <a:gd name="connsiteX15" fmla="*/ 60431 w 60430"/>
                  <a:gd name="connsiteY15" fmla="*/ 2773 h 77258"/>
                  <a:gd name="connsiteX16" fmla="*/ 36396 w 60430"/>
                  <a:gd name="connsiteY16" fmla="*/ 76070 h 77258"/>
                  <a:gd name="connsiteX17" fmla="*/ 34426 w 60430"/>
                  <a:gd name="connsiteY17" fmla="*/ 77258 h 7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430" h="77258">
                    <a:moveTo>
                      <a:pt x="34426" y="77258"/>
                    </a:moveTo>
                    <a:lnTo>
                      <a:pt x="25758" y="77258"/>
                    </a:lnTo>
                    <a:cubicBezTo>
                      <a:pt x="24970" y="77258"/>
                      <a:pt x="24182" y="76862"/>
                      <a:pt x="23788" y="75674"/>
                    </a:cubicBezTo>
                    <a:lnTo>
                      <a:pt x="148" y="2377"/>
                    </a:lnTo>
                    <a:cubicBezTo>
                      <a:pt x="-246" y="1189"/>
                      <a:pt x="148" y="396"/>
                      <a:pt x="1330" y="0"/>
                    </a:cubicBezTo>
                    <a:cubicBezTo>
                      <a:pt x="1724" y="0"/>
                      <a:pt x="1724" y="0"/>
                      <a:pt x="2118" y="0"/>
                    </a:cubicBezTo>
                    <a:lnTo>
                      <a:pt x="13544" y="0"/>
                    </a:lnTo>
                    <a:cubicBezTo>
                      <a:pt x="14332" y="0"/>
                      <a:pt x="15120" y="396"/>
                      <a:pt x="15514" y="1585"/>
                    </a:cubicBezTo>
                    <a:lnTo>
                      <a:pt x="28516" y="44374"/>
                    </a:lnTo>
                    <a:cubicBezTo>
                      <a:pt x="28910" y="45563"/>
                      <a:pt x="30092" y="45959"/>
                      <a:pt x="30880" y="45563"/>
                    </a:cubicBezTo>
                    <a:cubicBezTo>
                      <a:pt x="31668" y="45563"/>
                      <a:pt x="32062" y="44770"/>
                      <a:pt x="32062" y="44374"/>
                    </a:cubicBezTo>
                    <a:lnTo>
                      <a:pt x="45065" y="1585"/>
                    </a:lnTo>
                    <a:cubicBezTo>
                      <a:pt x="45459" y="792"/>
                      <a:pt x="46247" y="0"/>
                      <a:pt x="47035" y="0"/>
                    </a:cubicBezTo>
                    <a:lnTo>
                      <a:pt x="58461" y="0"/>
                    </a:lnTo>
                    <a:cubicBezTo>
                      <a:pt x="59643" y="0"/>
                      <a:pt x="60431" y="792"/>
                      <a:pt x="60431" y="1981"/>
                    </a:cubicBezTo>
                    <a:cubicBezTo>
                      <a:pt x="60431" y="2377"/>
                      <a:pt x="60431" y="2377"/>
                      <a:pt x="60431" y="2773"/>
                    </a:cubicBezTo>
                    <a:lnTo>
                      <a:pt x="36396" y="76070"/>
                    </a:lnTo>
                    <a:cubicBezTo>
                      <a:pt x="36002" y="76862"/>
                      <a:pt x="35214" y="77258"/>
                      <a:pt x="34426" y="77258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6" name="手繪多邊形 135">
                <a:extLst>
                  <a:ext uri="{FF2B5EF4-FFF2-40B4-BE49-F238E27FC236}">
                    <a16:creationId xmlns="" xmlns:a16="http://schemas.microsoft.com/office/drawing/2014/main" id="{46F49CF1-71F9-6374-BC48-3D83C9DE3540}"/>
                  </a:ext>
                </a:extLst>
              </p:cNvPr>
              <p:cNvSpPr/>
              <p:nvPr/>
            </p:nvSpPr>
            <p:spPr>
              <a:xfrm>
                <a:off x="4531995" y="6092497"/>
                <a:ext cx="300251" cy="78206"/>
              </a:xfrm>
              <a:custGeom>
                <a:avLst/>
                <a:gdLst>
                  <a:gd name="connsiteX0" fmla="*/ 119207 w 300251"/>
                  <a:gd name="connsiteY0" fmla="*/ 78206 h 78206"/>
                  <a:gd name="connsiteX1" fmla="*/ 10461 w 300251"/>
                  <a:gd name="connsiteY1" fmla="*/ 78206 h 78206"/>
                  <a:gd name="connsiteX2" fmla="*/ 611 w 300251"/>
                  <a:gd name="connsiteY2" fmla="*/ 71075 h 78206"/>
                  <a:gd name="connsiteX3" fmla="*/ 4157 w 300251"/>
                  <a:gd name="connsiteY3" fmla="*/ 59585 h 78206"/>
                  <a:gd name="connsiteX4" fmla="*/ 75472 w 300251"/>
                  <a:gd name="connsiteY4" fmla="*/ 18381 h 78206"/>
                  <a:gd name="connsiteX5" fmla="*/ 292964 w 300251"/>
                  <a:gd name="connsiteY5" fmla="*/ 19966 h 78206"/>
                  <a:gd name="connsiteX6" fmla="*/ 299662 w 300251"/>
                  <a:gd name="connsiteY6" fmla="*/ 32644 h 78206"/>
                  <a:gd name="connsiteX7" fmla="*/ 287054 w 300251"/>
                  <a:gd name="connsiteY7" fmla="*/ 39379 h 78206"/>
                  <a:gd name="connsiteX8" fmla="*/ 83746 w 300251"/>
                  <a:gd name="connsiteY8" fmla="*/ 37002 h 78206"/>
                  <a:gd name="connsiteX9" fmla="*/ 43952 w 300251"/>
                  <a:gd name="connsiteY9" fmla="*/ 57208 h 78206"/>
                  <a:gd name="connsiteX10" fmla="*/ 119207 w 300251"/>
                  <a:gd name="connsiteY10" fmla="*/ 57208 h 78206"/>
                  <a:gd name="connsiteX11" fmla="*/ 129451 w 300251"/>
                  <a:gd name="connsiteY11" fmla="*/ 67509 h 78206"/>
                  <a:gd name="connsiteX12" fmla="*/ 119207 w 300251"/>
                  <a:gd name="connsiteY12" fmla="*/ 78206 h 7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251" h="78206">
                    <a:moveTo>
                      <a:pt x="119207" y="78206"/>
                    </a:moveTo>
                    <a:lnTo>
                      <a:pt x="10461" y="78206"/>
                    </a:lnTo>
                    <a:cubicBezTo>
                      <a:pt x="6127" y="78206"/>
                      <a:pt x="2187" y="75433"/>
                      <a:pt x="611" y="71075"/>
                    </a:cubicBezTo>
                    <a:cubicBezTo>
                      <a:pt x="-965" y="66717"/>
                      <a:pt x="611" y="62359"/>
                      <a:pt x="4157" y="59585"/>
                    </a:cubicBezTo>
                    <a:cubicBezTo>
                      <a:pt x="25827" y="42945"/>
                      <a:pt x="49862" y="28682"/>
                      <a:pt x="75472" y="18381"/>
                    </a:cubicBezTo>
                    <a:cubicBezTo>
                      <a:pt x="134179" y="-6580"/>
                      <a:pt x="207071" y="-6183"/>
                      <a:pt x="292964" y="19966"/>
                    </a:cubicBezTo>
                    <a:cubicBezTo>
                      <a:pt x="298480" y="21550"/>
                      <a:pt x="301632" y="27493"/>
                      <a:pt x="299662" y="32644"/>
                    </a:cubicBezTo>
                    <a:cubicBezTo>
                      <a:pt x="298086" y="38191"/>
                      <a:pt x="292176" y="41360"/>
                      <a:pt x="287054" y="39379"/>
                    </a:cubicBezTo>
                    <a:cubicBezTo>
                      <a:pt x="206283" y="14815"/>
                      <a:pt x="137725" y="14023"/>
                      <a:pt x="83746" y="37002"/>
                    </a:cubicBezTo>
                    <a:cubicBezTo>
                      <a:pt x="69956" y="42549"/>
                      <a:pt x="56954" y="49680"/>
                      <a:pt x="43952" y="57208"/>
                    </a:cubicBezTo>
                    <a:lnTo>
                      <a:pt x="119207" y="57208"/>
                    </a:lnTo>
                    <a:cubicBezTo>
                      <a:pt x="124723" y="57208"/>
                      <a:pt x="129451" y="61962"/>
                      <a:pt x="129451" y="67509"/>
                    </a:cubicBezTo>
                    <a:cubicBezTo>
                      <a:pt x="129451" y="73056"/>
                      <a:pt x="124723" y="78206"/>
                      <a:pt x="119207" y="78206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7" name="手繪多邊形 136">
                <a:extLst>
                  <a:ext uri="{FF2B5EF4-FFF2-40B4-BE49-F238E27FC236}">
                    <a16:creationId xmlns="" xmlns:a16="http://schemas.microsoft.com/office/drawing/2014/main" id="{283248B1-8586-94A5-0F7D-829B7CB109C8}"/>
                  </a:ext>
                </a:extLst>
              </p:cNvPr>
              <p:cNvSpPr/>
              <p:nvPr/>
            </p:nvSpPr>
            <p:spPr>
              <a:xfrm>
                <a:off x="4402584" y="6241227"/>
                <a:ext cx="132386" cy="133121"/>
              </a:xfrm>
              <a:custGeom>
                <a:avLst/>
                <a:gdLst>
                  <a:gd name="connsiteX0" fmla="*/ 66193 w 132386"/>
                  <a:gd name="connsiteY0" fmla="*/ 0 h 133121"/>
                  <a:gd name="connsiteX1" fmla="*/ 0 w 132386"/>
                  <a:gd name="connsiteY1" fmla="*/ 66561 h 133121"/>
                  <a:gd name="connsiteX2" fmla="*/ 66193 w 132386"/>
                  <a:gd name="connsiteY2" fmla="*/ 133122 h 133121"/>
                  <a:gd name="connsiteX3" fmla="*/ 132386 w 132386"/>
                  <a:gd name="connsiteY3" fmla="*/ 66561 h 133121"/>
                  <a:gd name="connsiteX4" fmla="*/ 66193 w 132386"/>
                  <a:gd name="connsiteY4" fmla="*/ 0 h 133121"/>
                  <a:gd name="connsiteX5" fmla="*/ 66193 w 132386"/>
                  <a:gd name="connsiteY5" fmla="*/ 91125 h 133121"/>
                  <a:gd name="connsiteX6" fmla="*/ 41765 w 132386"/>
                  <a:gd name="connsiteY6" fmla="*/ 66561 h 133121"/>
                  <a:gd name="connsiteX7" fmla="*/ 66193 w 132386"/>
                  <a:gd name="connsiteY7" fmla="*/ 41997 h 133121"/>
                  <a:gd name="connsiteX8" fmla="*/ 90622 w 132386"/>
                  <a:gd name="connsiteY8" fmla="*/ 66561 h 133121"/>
                  <a:gd name="connsiteX9" fmla="*/ 66193 w 132386"/>
                  <a:gd name="connsiteY9" fmla="*/ 91125 h 13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386" h="133121">
                    <a:moveTo>
                      <a:pt x="66193" y="0"/>
                    </a:moveTo>
                    <a:cubicBezTo>
                      <a:pt x="29551" y="0"/>
                      <a:pt x="0" y="29715"/>
                      <a:pt x="0" y="66561"/>
                    </a:cubicBezTo>
                    <a:cubicBezTo>
                      <a:pt x="0" y="103407"/>
                      <a:pt x="29551" y="133122"/>
                      <a:pt x="66193" y="133122"/>
                    </a:cubicBezTo>
                    <a:cubicBezTo>
                      <a:pt x="102836" y="133122"/>
                      <a:pt x="132386" y="103407"/>
                      <a:pt x="132386" y="66561"/>
                    </a:cubicBezTo>
                    <a:cubicBezTo>
                      <a:pt x="132386" y="29715"/>
                      <a:pt x="102836" y="0"/>
                      <a:pt x="66193" y="0"/>
                    </a:cubicBezTo>
                    <a:close/>
                    <a:moveTo>
                      <a:pt x="66193" y="91125"/>
                    </a:moveTo>
                    <a:cubicBezTo>
                      <a:pt x="52797" y="91125"/>
                      <a:pt x="41765" y="80032"/>
                      <a:pt x="41765" y="66561"/>
                    </a:cubicBezTo>
                    <a:cubicBezTo>
                      <a:pt x="41765" y="53090"/>
                      <a:pt x="52797" y="41997"/>
                      <a:pt x="66193" y="41997"/>
                    </a:cubicBezTo>
                    <a:cubicBezTo>
                      <a:pt x="79589" y="41997"/>
                      <a:pt x="90622" y="53090"/>
                      <a:pt x="90622" y="66561"/>
                    </a:cubicBezTo>
                    <a:cubicBezTo>
                      <a:pt x="90622" y="80032"/>
                      <a:pt x="79589" y="91125"/>
                      <a:pt x="66193" y="91125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8" name="手繪多邊形 137">
                <a:extLst>
                  <a:ext uri="{FF2B5EF4-FFF2-40B4-BE49-F238E27FC236}">
                    <a16:creationId xmlns="" xmlns:a16="http://schemas.microsoft.com/office/drawing/2014/main" id="{771C1BFC-A5D7-C26F-F539-D65D10D65E31}"/>
                  </a:ext>
                </a:extLst>
              </p:cNvPr>
              <p:cNvSpPr/>
              <p:nvPr/>
            </p:nvSpPr>
            <p:spPr>
              <a:xfrm>
                <a:off x="4787135" y="6240830"/>
                <a:ext cx="133174" cy="133914"/>
              </a:xfrm>
              <a:custGeom>
                <a:avLst/>
                <a:gdLst>
                  <a:gd name="connsiteX0" fmla="*/ 66587 w 133174"/>
                  <a:gd name="connsiteY0" fmla="*/ 0 h 133914"/>
                  <a:gd name="connsiteX1" fmla="*/ 0 w 133174"/>
                  <a:gd name="connsiteY1" fmla="*/ 66957 h 133914"/>
                  <a:gd name="connsiteX2" fmla="*/ 66587 w 133174"/>
                  <a:gd name="connsiteY2" fmla="*/ 133914 h 133914"/>
                  <a:gd name="connsiteX3" fmla="*/ 133174 w 133174"/>
                  <a:gd name="connsiteY3" fmla="*/ 66957 h 133914"/>
                  <a:gd name="connsiteX4" fmla="*/ 66587 w 133174"/>
                  <a:gd name="connsiteY4" fmla="*/ 0 h 133914"/>
                  <a:gd name="connsiteX5" fmla="*/ 66587 w 133174"/>
                  <a:gd name="connsiteY5" fmla="*/ 87163 h 133914"/>
                  <a:gd name="connsiteX6" fmla="*/ 46493 w 133174"/>
                  <a:gd name="connsiteY6" fmla="*/ 66957 h 133914"/>
                  <a:gd name="connsiteX7" fmla="*/ 66587 w 133174"/>
                  <a:gd name="connsiteY7" fmla="*/ 46751 h 133914"/>
                  <a:gd name="connsiteX8" fmla="*/ 86682 w 133174"/>
                  <a:gd name="connsiteY8" fmla="*/ 66957 h 133914"/>
                  <a:gd name="connsiteX9" fmla="*/ 66587 w 133174"/>
                  <a:gd name="connsiteY9" fmla="*/ 87163 h 13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174" h="133914">
                    <a:moveTo>
                      <a:pt x="66587" y="0"/>
                    </a:moveTo>
                    <a:cubicBezTo>
                      <a:pt x="29945" y="0"/>
                      <a:pt x="0" y="30111"/>
                      <a:pt x="0" y="66957"/>
                    </a:cubicBezTo>
                    <a:cubicBezTo>
                      <a:pt x="0" y="103803"/>
                      <a:pt x="29945" y="133914"/>
                      <a:pt x="66587" y="133914"/>
                    </a:cubicBezTo>
                    <a:cubicBezTo>
                      <a:pt x="103230" y="133914"/>
                      <a:pt x="133174" y="103803"/>
                      <a:pt x="133174" y="66957"/>
                    </a:cubicBezTo>
                    <a:cubicBezTo>
                      <a:pt x="133174" y="30111"/>
                      <a:pt x="103624" y="0"/>
                      <a:pt x="66587" y="0"/>
                    </a:cubicBezTo>
                    <a:close/>
                    <a:moveTo>
                      <a:pt x="66587" y="87163"/>
                    </a:moveTo>
                    <a:cubicBezTo>
                      <a:pt x="55555" y="87163"/>
                      <a:pt x="46493" y="78051"/>
                      <a:pt x="46493" y="66957"/>
                    </a:cubicBezTo>
                    <a:cubicBezTo>
                      <a:pt x="46493" y="55864"/>
                      <a:pt x="55555" y="46751"/>
                      <a:pt x="66587" y="46751"/>
                    </a:cubicBezTo>
                    <a:cubicBezTo>
                      <a:pt x="77619" y="46751"/>
                      <a:pt x="86682" y="55864"/>
                      <a:pt x="86682" y="66957"/>
                    </a:cubicBezTo>
                    <a:cubicBezTo>
                      <a:pt x="86682" y="78051"/>
                      <a:pt x="77619" y="87163"/>
                      <a:pt x="66587" y="87163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62" name="群組 61">
              <a:extLst>
                <a:ext uri="{FF2B5EF4-FFF2-40B4-BE49-F238E27FC236}">
                  <a16:creationId xmlns="" xmlns:a16="http://schemas.microsoft.com/office/drawing/2014/main" id="{27C889BC-78C2-554B-6BEF-91384A3C39AB}"/>
                </a:ext>
              </a:extLst>
            </p:cNvPr>
            <p:cNvGrpSpPr/>
            <p:nvPr/>
          </p:nvGrpSpPr>
          <p:grpSpPr>
            <a:xfrm>
              <a:off x="7250846" y="5912405"/>
              <a:ext cx="374070" cy="374549"/>
              <a:chOff x="8018928" y="6023047"/>
              <a:chExt cx="460927" cy="461518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125" name="手繪多邊形 124">
                <a:extLst>
                  <a:ext uri="{FF2B5EF4-FFF2-40B4-BE49-F238E27FC236}">
                    <a16:creationId xmlns="" xmlns:a16="http://schemas.microsoft.com/office/drawing/2014/main" id="{9396B7E6-66C8-A927-6B81-0EB1A5BD9F65}"/>
                  </a:ext>
                </a:extLst>
              </p:cNvPr>
              <p:cNvSpPr/>
              <p:nvPr/>
            </p:nvSpPr>
            <p:spPr>
              <a:xfrm>
                <a:off x="8018928" y="6023047"/>
                <a:ext cx="460927" cy="461518"/>
              </a:xfrm>
              <a:custGeom>
                <a:avLst/>
                <a:gdLst>
                  <a:gd name="connsiteX0" fmla="*/ 450580 w 460927"/>
                  <a:gd name="connsiteY0" fmla="*/ 181114 h 461518"/>
                  <a:gd name="connsiteX1" fmla="*/ 460688 w 460927"/>
                  <a:gd name="connsiteY1" fmla="*/ 171006 h 461518"/>
                  <a:gd name="connsiteX2" fmla="*/ 450580 w 460927"/>
                  <a:gd name="connsiteY2" fmla="*/ 160898 h 461518"/>
                  <a:gd name="connsiteX3" fmla="*/ 426705 w 460927"/>
                  <a:gd name="connsiteY3" fmla="*/ 160898 h 461518"/>
                  <a:gd name="connsiteX4" fmla="*/ 426705 w 460927"/>
                  <a:gd name="connsiteY4" fmla="*/ 121291 h 461518"/>
                  <a:gd name="connsiteX5" fmla="*/ 450580 w 460927"/>
                  <a:gd name="connsiteY5" fmla="*/ 121291 h 461518"/>
                  <a:gd name="connsiteX6" fmla="*/ 460688 w 460927"/>
                  <a:gd name="connsiteY6" fmla="*/ 111183 h 461518"/>
                  <a:gd name="connsiteX7" fmla="*/ 450580 w 460927"/>
                  <a:gd name="connsiteY7" fmla="*/ 101074 h 461518"/>
                  <a:gd name="connsiteX8" fmla="*/ 426509 w 460927"/>
                  <a:gd name="connsiteY8" fmla="*/ 101074 h 461518"/>
                  <a:gd name="connsiteX9" fmla="*/ 361218 w 460927"/>
                  <a:gd name="connsiteY9" fmla="*/ 39442 h 461518"/>
                  <a:gd name="connsiteX10" fmla="*/ 359763 w 460927"/>
                  <a:gd name="connsiteY10" fmla="*/ 39442 h 461518"/>
                  <a:gd name="connsiteX11" fmla="*/ 359763 w 460927"/>
                  <a:gd name="connsiteY11" fmla="*/ 10376 h 461518"/>
                  <a:gd name="connsiteX12" fmla="*/ 349655 w 460927"/>
                  <a:gd name="connsiteY12" fmla="*/ 268 h 461518"/>
                  <a:gd name="connsiteX13" fmla="*/ 339547 w 460927"/>
                  <a:gd name="connsiteY13" fmla="*/ 10376 h 461518"/>
                  <a:gd name="connsiteX14" fmla="*/ 339547 w 460927"/>
                  <a:gd name="connsiteY14" fmla="*/ 39560 h 461518"/>
                  <a:gd name="connsiteX15" fmla="*/ 300215 w 460927"/>
                  <a:gd name="connsiteY15" fmla="*/ 39560 h 461518"/>
                  <a:gd name="connsiteX16" fmla="*/ 300215 w 460927"/>
                  <a:gd name="connsiteY16" fmla="*/ 10376 h 461518"/>
                  <a:gd name="connsiteX17" fmla="*/ 290107 w 460927"/>
                  <a:gd name="connsiteY17" fmla="*/ 268 h 461518"/>
                  <a:gd name="connsiteX18" fmla="*/ 279998 w 460927"/>
                  <a:gd name="connsiteY18" fmla="*/ 10376 h 461518"/>
                  <a:gd name="connsiteX19" fmla="*/ 279998 w 460927"/>
                  <a:gd name="connsiteY19" fmla="*/ 39560 h 461518"/>
                  <a:gd name="connsiteX20" fmla="*/ 240667 w 460927"/>
                  <a:gd name="connsiteY20" fmla="*/ 39560 h 461518"/>
                  <a:gd name="connsiteX21" fmla="*/ 240667 w 460927"/>
                  <a:gd name="connsiteY21" fmla="*/ 10376 h 461518"/>
                  <a:gd name="connsiteX22" fmla="*/ 230559 w 460927"/>
                  <a:gd name="connsiteY22" fmla="*/ 268 h 461518"/>
                  <a:gd name="connsiteX23" fmla="*/ 220450 w 460927"/>
                  <a:gd name="connsiteY23" fmla="*/ 10376 h 461518"/>
                  <a:gd name="connsiteX24" fmla="*/ 220450 w 460927"/>
                  <a:gd name="connsiteY24" fmla="*/ 39560 h 461518"/>
                  <a:gd name="connsiteX25" fmla="*/ 181119 w 460927"/>
                  <a:gd name="connsiteY25" fmla="*/ 39560 h 461518"/>
                  <a:gd name="connsiteX26" fmla="*/ 181119 w 460927"/>
                  <a:gd name="connsiteY26" fmla="*/ 10376 h 461518"/>
                  <a:gd name="connsiteX27" fmla="*/ 171011 w 460927"/>
                  <a:gd name="connsiteY27" fmla="*/ 268 h 461518"/>
                  <a:gd name="connsiteX28" fmla="*/ 160902 w 460927"/>
                  <a:gd name="connsiteY28" fmla="*/ 10376 h 461518"/>
                  <a:gd name="connsiteX29" fmla="*/ 160902 w 460927"/>
                  <a:gd name="connsiteY29" fmla="*/ 39560 h 461518"/>
                  <a:gd name="connsiteX30" fmla="*/ 121571 w 460927"/>
                  <a:gd name="connsiteY30" fmla="*/ 39560 h 461518"/>
                  <a:gd name="connsiteX31" fmla="*/ 121571 w 460927"/>
                  <a:gd name="connsiteY31" fmla="*/ 10376 h 461518"/>
                  <a:gd name="connsiteX32" fmla="*/ 112111 w 460927"/>
                  <a:gd name="connsiteY32" fmla="*/ -342 h 461518"/>
                  <a:gd name="connsiteX33" fmla="*/ 101394 w 460927"/>
                  <a:gd name="connsiteY33" fmla="*/ 9117 h 461518"/>
                  <a:gd name="connsiteX34" fmla="*/ 101394 w 460927"/>
                  <a:gd name="connsiteY34" fmla="*/ 10376 h 461518"/>
                  <a:gd name="connsiteX35" fmla="*/ 101394 w 460927"/>
                  <a:gd name="connsiteY35" fmla="*/ 39560 h 461518"/>
                  <a:gd name="connsiteX36" fmla="*/ 99938 w 460927"/>
                  <a:gd name="connsiteY36" fmla="*/ 39560 h 461518"/>
                  <a:gd name="connsiteX37" fmla="*/ 33979 w 460927"/>
                  <a:gd name="connsiteY37" fmla="*/ 101193 h 461518"/>
                  <a:gd name="connsiteX38" fmla="*/ 9869 w 460927"/>
                  <a:gd name="connsiteY38" fmla="*/ 101193 h 461518"/>
                  <a:gd name="connsiteX39" fmla="*/ -239 w 460927"/>
                  <a:gd name="connsiteY39" fmla="*/ 111301 h 461518"/>
                  <a:gd name="connsiteX40" fmla="*/ 9869 w 460927"/>
                  <a:gd name="connsiteY40" fmla="*/ 121409 h 461518"/>
                  <a:gd name="connsiteX41" fmla="*/ 33979 w 460927"/>
                  <a:gd name="connsiteY41" fmla="*/ 121409 h 461518"/>
                  <a:gd name="connsiteX42" fmla="*/ 33979 w 460927"/>
                  <a:gd name="connsiteY42" fmla="*/ 160741 h 461518"/>
                  <a:gd name="connsiteX43" fmla="*/ 10066 w 460927"/>
                  <a:gd name="connsiteY43" fmla="*/ 160741 h 461518"/>
                  <a:gd name="connsiteX44" fmla="*/ -43 w 460927"/>
                  <a:gd name="connsiteY44" fmla="*/ 170849 h 461518"/>
                  <a:gd name="connsiteX45" fmla="*/ 10066 w 460927"/>
                  <a:gd name="connsiteY45" fmla="*/ 180957 h 461518"/>
                  <a:gd name="connsiteX46" fmla="*/ 33979 w 460927"/>
                  <a:gd name="connsiteY46" fmla="*/ 180957 h 461518"/>
                  <a:gd name="connsiteX47" fmla="*/ 33979 w 460927"/>
                  <a:gd name="connsiteY47" fmla="*/ 220289 h 461518"/>
                  <a:gd name="connsiteX48" fmla="*/ 10066 w 460927"/>
                  <a:gd name="connsiteY48" fmla="*/ 220289 h 461518"/>
                  <a:gd name="connsiteX49" fmla="*/ -43 w 460927"/>
                  <a:gd name="connsiteY49" fmla="*/ 230397 h 461518"/>
                  <a:gd name="connsiteX50" fmla="*/ 10066 w 460927"/>
                  <a:gd name="connsiteY50" fmla="*/ 240505 h 461518"/>
                  <a:gd name="connsiteX51" fmla="*/ 33979 w 460927"/>
                  <a:gd name="connsiteY51" fmla="*/ 240505 h 461518"/>
                  <a:gd name="connsiteX52" fmla="*/ 33979 w 460927"/>
                  <a:gd name="connsiteY52" fmla="*/ 279837 h 461518"/>
                  <a:gd name="connsiteX53" fmla="*/ 10066 w 460927"/>
                  <a:gd name="connsiteY53" fmla="*/ 279837 h 461518"/>
                  <a:gd name="connsiteX54" fmla="*/ -43 w 460927"/>
                  <a:gd name="connsiteY54" fmla="*/ 289945 h 461518"/>
                  <a:gd name="connsiteX55" fmla="*/ 10066 w 460927"/>
                  <a:gd name="connsiteY55" fmla="*/ 300053 h 461518"/>
                  <a:gd name="connsiteX56" fmla="*/ 33979 w 460927"/>
                  <a:gd name="connsiteY56" fmla="*/ 300053 h 461518"/>
                  <a:gd name="connsiteX57" fmla="*/ 33979 w 460927"/>
                  <a:gd name="connsiteY57" fmla="*/ 339385 h 461518"/>
                  <a:gd name="connsiteX58" fmla="*/ 10066 w 460927"/>
                  <a:gd name="connsiteY58" fmla="*/ 339385 h 461518"/>
                  <a:gd name="connsiteX59" fmla="*/ -43 w 460927"/>
                  <a:gd name="connsiteY59" fmla="*/ 349493 h 461518"/>
                  <a:gd name="connsiteX60" fmla="*/ 10066 w 460927"/>
                  <a:gd name="connsiteY60" fmla="*/ 359601 h 461518"/>
                  <a:gd name="connsiteX61" fmla="*/ 33979 w 460927"/>
                  <a:gd name="connsiteY61" fmla="*/ 359601 h 461518"/>
                  <a:gd name="connsiteX62" fmla="*/ 99270 w 460927"/>
                  <a:gd name="connsiteY62" fmla="*/ 421234 h 461518"/>
                  <a:gd name="connsiteX63" fmla="*/ 100843 w 460927"/>
                  <a:gd name="connsiteY63" fmla="*/ 421234 h 461518"/>
                  <a:gd name="connsiteX64" fmla="*/ 100843 w 460927"/>
                  <a:gd name="connsiteY64" fmla="*/ 450418 h 461518"/>
                  <a:gd name="connsiteX65" fmla="*/ 110302 w 460927"/>
                  <a:gd name="connsiteY65" fmla="*/ 461136 h 461518"/>
                  <a:gd name="connsiteX66" fmla="*/ 121020 w 460927"/>
                  <a:gd name="connsiteY66" fmla="*/ 451677 h 461518"/>
                  <a:gd name="connsiteX67" fmla="*/ 121020 w 460927"/>
                  <a:gd name="connsiteY67" fmla="*/ 450418 h 461518"/>
                  <a:gd name="connsiteX68" fmla="*/ 121020 w 460927"/>
                  <a:gd name="connsiteY68" fmla="*/ 421234 h 461518"/>
                  <a:gd name="connsiteX69" fmla="*/ 160352 w 460927"/>
                  <a:gd name="connsiteY69" fmla="*/ 421234 h 461518"/>
                  <a:gd name="connsiteX70" fmla="*/ 160352 w 460927"/>
                  <a:gd name="connsiteY70" fmla="*/ 450418 h 461518"/>
                  <a:gd name="connsiteX71" fmla="*/ 170460 w 460927"/>
                  <a:gd name="connsiteY71" fmla="*/ 460526 h 461518"/>
                  <a:gd name="connsiteX72" fmla="*/ 180568 w 460927"/>
                  <a:gd name="connsiteY72" fmla="*/ 450418 h 461518"/>
                  <a:gd name="connsiteX73" fmla="*/ 180568 w 460927"/>
                  <a:gd name="connsiteY73" fmla="*/ 421234 h 461518"/>
                  <a:gd name="connsiteX74" fmla="*/ 219900 w 460927"/>
                  <a:gd name="connsiteY74" fmla="*/ 421234 h 461518"/>
                  <a:gd name="connsiteX75" fmla="*/ 219900 w 460927"/>
                  <a:gd name="connsiteY75" fmla="*/ 450418 h 461518"/>
                  <a:gd name="connsiteX76" fmla="*/ 230008 w 460927"/>
                  <a:gd name="connsiteY76" fmla="*/ 460526 h 461518"/>
                  <a:gd name="connsiteX77" fmla="*/ 240116 w 460927"/>
                  <a:gd name="connsiteY77" fmla="*/ 450418 h 461518"/>
                  <a:gd name="connsiteX78" fmla="*/ 240116 w 460927"/>
                  <a:gd name="connsiteY78" fmla="*/ 421234 h 461518"/>
                  <a:gd name="connsiteX79" fmla="*/ 279448 w 460927"/>
                  <a:gd name="connsiteY79" fmla="*/ 421234 h 461518"/>
                  <a:gd name="connsiteX80" fmla="*/ 279448 w 460927"/>
                  <a:gd name="connsiteY80" fmla="*/ 450418 h 461518"/>
                  <a:gd name="connsiteX81" fmla="*/ 289556 w 460927"/>
                  <a:gd name="connsiteY81" fmla="*/ 460526 h 461518"/>
                  <a:gd name="connsiteX82" fmla="*/ 299664 w 460927"/>
                  <a:gd name="connsiteY82" fmla="*/ 450418 h 461518"/>
                  <a:gd name="connsiteX83" fmla="*/ 299664 w 460927"/>
                  <a:gd name="connsiteY83" fmla="*/ 421234 h 461518"/>
                  <a:gd name="connsiteX84" fmla="*/ 338996 w 460927"/>
                  <a:gd name="connsiteY84" fmla="*/ 421234 h 461518"/>
                  <a:gd name="connsiteX85" fmla="*/ 338996 w 460927"/>
                  <a:gd name="connsiteY85" fmla="*/ 450418 h 461518"/>
                  <a:gd name="connsiteX86" fmla="*/ 349104 w 460927"/>
                  <a:gd name="connsiteY86" fmla="*/ 460526 h 461518"/>
                  <a:gd name="connsiteX87" fmla="*/ 359212 w 460927"/>
                  <a:gd name="connsiteY87" fmla="*/ 450418 h 461518"/>
                  <a:gd name="connsiteX88" fmla="*/ 359212 w 460927"/>
                  <a:gd name="connsiteY88" fmla="*/ 421234 h 461518"/>
                  <a:gd name="connsiteX89" fmla="*/ 360668 w 460927"/>
                  <a:gd name="connsiteY89" fmla="*/ 421234 h 461518"/>
                  <a:gd name="connsiteX90" fmla="*/ 425958 w 460927"/>
                  <a:gd name="connsiteY90" fmla="*/ 359601 h 461518"/>
                  <a:gd name="connsiteX91" fmla="*/ 450029 w 460927"/>
                  <a:gd name="connsiteY91" fmla="*/ 359601 h 461518"/>
                  <a:gd name="connsiteX92" fmla="*/ 460137 w 460927"/>
                  <a:gd name="connsiteY92" fmla="*/ 349493 h 461518"/>
                  <a:gd name="connsiteX93" fmla="*/ 450029 w 460927"/>
                  <a:gd name="connsiteY93" fmla="*/ 339385 h 461518"/>
                  <a:gd name="connsiteX94" fmla="*/ 426155 w 460927"/>
                  <a:gd name="connsiteY94" fmla="*/ 339385 h 461518"/>
                  <a:gd name="connsiteX95" fmla="*/ 426155 w 460927"/>
                  <a:gd name="connsiteY95" fmla="*/ 300053 h 461518"/>
                  <a:gd name="connsiteX96" fmla="*/ 450029 w 460927"/>
                  <a:gd name="connsiteY96" fmla="*/ 300053 h 461518"/>
                  <a:gd name="connsiteX97" fmla="*/ 460137 w 460927"/>
                  <a:gd name="connsiteY97" fmla="*/ 289945 h 461518"/>
                  <a:gd name="connsiteX98" fmla="*/ 450029 w 460927"/>
                  <a:gd name="connsiteY98" fmla="*/ 279837 h 461518"/>
                  <a:gd name="connsiteX99" fmla="*/ 426155 w 460927"/>
                  <a:gd name="connsiteY99" fmla="*/ 279837 h 461518"/>
                  <a:gd name="connsiteX100" fmla="*/ 426155 w 460927"/>
                  <a:gd name="connsiteY100" fmla="*/ 240505 h 461518"/>
                  <a:gd name="connsiteX101" fmla="*/ 450029 w 460927"/>
                  <a:gd name="connsiteY101" fmla="*/ 240505 h 461518"/>
                  <a:gd name="connsiteX102" fmla="*/ 460137 w 460927"/>
                  <a:gd name="connsiteY102" fmla="*/ 230397 h 461518"/>
                  <a:gd name="connsiteX103" fmla="*/ 450029 w 460927"/>
                  <a:gd name="connsiteY103" fmla="*/ 220289 h 461518"/>
                  <a:gd name="connsiteX104" fmla="*/ 426155 w 460927"/>
                  <a:gd name="connsiteY104" fmla="*/ 220289 h 461518"/>
                  <a:gd name="connsiteX105" fmla="*/ 426155 w 460927"/>
                  <a:gd name="connsiteY105" fmla="*/ 180957 h 461518"/>
                  <a:gd name="connsiteX106" fmla="*/ 406489 w 460927"/>
                  <a:gd name="connsiteY106" fmla="*/ 111301 h 461518"/>
                  <a:gd name="connsiteX107" fmla="*/ 406489 w 460927"/>
                  <a:gd name="connsiteY107" fmla="*/ 356337 h 461518"/>
                  <a:gd name="connsiteX108" fmla="*/ 406489 w 460927"/>
                  <a:gd name="connsiteY108" fmla="*/ 360270 h 461518"/>
                  <a:gd name="connsiteX109" fmla="*/ 361415 w 460927"/>
                  <a:gd name="connsiteY109" fmla="*/ 401686 h 461518"/>
                  <a:gd name="connsiteX110" fmla="*/ 99348 w 460927"/>
                  <a:gd name="connsiteY110" fmla="*/ 401686 h 461518"/>
                  <a:gd name="connsiteX111" fmla="*/ 54274 w 460927"/>
                  <a:gd name="connsiteY111" fmla="*/ 360270 h 461518"/>
                  <a:gd name="connsiteX112" fmla="*/ 54274 w 460927"/>
                  <a:gd name="connsiteY112" fmla="*/ 356337 h 461518"/>
                  <a:gd name="connsiteX113" fmla="*/ 54274 w 460927"/>
                  <a:gd name="connsiteY113" fmla="*/ 105047 h 461518"/>
                  <a:gd name="connsiteX114" fmla="*/ 54274 w 460927"/>
                  <a:gd name="connsiteY114" fmla="*/ 101114 h 461518"/>
                  <a:gd name="connsiteX115" fmla="*/ 99348 w 460927"/>
                  <a:gd name="connsiteY115" fmla="*/ 59698 h 461518"/>
                  <a:gd name="connsiteX116" fmla="*/ 361218 w 460927"/>
                  <a:gd name="connsiteY116" fmla="*/ 59698 h 461518"/>
                  <a:gd name="connsiteX117" fmla="*/ 406292 w 460927"/>
                  <a:gd name="connsiteY117" fmla="*/ 101114 h 461518"/>
                  <a:gd name="connsiteX118" fmla="*/ 406292 w 460927"/>
                  <a:gd name="connsiteY118" fmla="*/ 105047 h 4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460927" h="461518">
                    <a:moveTo>
                      <a:pt x="450580" y="181114"/>
                    </a:moveTo>
                    <a:cubicBezTo>
                      <a:pt x="456161" y="181114"/>
                      <a:pt x="460688" y="176587"/>
                      <a:pt x="460688" y="171006"/>
                    </a:cubicBezTo>
                    <a:cubicBezTo>
                      <a:pt x="460688" y="165425"/>
                      <a:pt x="456161" y="160898"/>
                      <a:pt x="450580" y="160898"/>
                    </a:cubicBezTo>
                    <a:lnTo>
                      <a:pt x="426705" y="160898"/>
                    </a:lnTo>
                    <a:lnTo>
                      <a:pt x="426705" y="121291"/>
                    </a:lnTo>
                    <a:lnTo>
                      <a:pt x="450580" y="121291"/>
                    </a:lnTo>
                    <a:cubicBezTo>
                      <a:pt x="456161" y="121291"/>
                      <a:pt x="460688" y="116764"/>
                      <a:pt x="460688" y="111183"/>
                    </a:cubicBezTo>
                    <a:cubicBezTo>
                      <a:pt x="460688" y="105602"/>
                      <a:pt x="456161" y="101074"/>
                      <a:pt x="450580" y="101074"/>
                    </a:cubicBezTo>
                    <a:lnTo>
                      <a:pt x="426509" y="101074"/>
                    </a:lnTo>
                    <a:cubicBezTo>
                      <a:pt x="424452" y="66506"/>
                      <a:pt x="395850" y="39505"/>
                      <a:pt x="361218" y="39442"/>
                    </a:cubicBezTo>
                    <a:lnTo>
                      <a:pt x="359763" y="39442"/>
                    </a:lnTo>
                    <a:lnTo>
                      <a:pt x="359763" y="10376"/>
                    </a:lnTo>
                    <a:cubicBezTo>
                      <a:pt x="359763" y="4795"/>
                      <a:pt x="355236" y="268"/>
                      <a:pt x="349655" y="268"/>
                    </a:cubicBezTo>
                    <a:cubicBezTo>
                      <a:pt x="344074" y="268"/>
                      <a:pt x="339547" y="4795"/>
                      <a:pt x="339547" y="10376"/>
                    </a:cubicBezTo>
                    <a:lnTo>
                      <a:pt x="339547" y="39560"/>
                    </a:lnTo>
                    <a:lnTo>
                      <a:pt x="300215" y="39560"/>
                    </a:lnTo>
                    <a:lnTo>
                      <a:pt x="300215" y="10376"/>
                    </a:lnTo>
                    <a:cubicBezTo>
                      <a:pt x="300215" y="4795"/>
                      <a:pt x="295688" y="268"/>
                      <a:pt x="290107" y="268"/>
                    </a:cubicBezTo>
                    <a:cubicBezTo>
                      <a:pt x="284526" y="268"/>
                      <a:pt x="279998" y="4795"/>
                      <a:pt x="279998" y="10376"/>
                    </a:cubicBezTo>
                    <a:lnTo>
                      <a:pt x="279998" y="39560"/>
                    </a:lnTo>
                    <a:lnTo>
                      <a:pt x="240667" y="39560"/>
                    </a:lnTo>
                    <a:lnTo>
                      <a:pt x="240667" y="10376"/>
                    </a:lnTo>
                    <a:cubicBezTo>
                      <a:pt x="240667" y="4795"/>
                      <a:pt x="236140" y="268"/>
                      <a:pt x="230559" y="268"/>
                    </a:cubicBezTo>
                    <a:cubicBezTo>
                      <a:pt x="224978" y="268"/>
                      <a:pt x="220450" y="4795"/>
                      <a:pt x="220450" y="10376"/>
                    </a:cubicBezTo>
                    <a:lnTo>
                      <a:pt x="220450" y="39560"/>
                    </a:lnTo>
                    <a:lnTo>
                      <a:pt x="181119" y="39560"/>
                    </a:lnTo>
                    <a:lnTo>
                      <a:pt x="181119" y="10376"/>
                    </a:lnTo>
                    <a:cubicBezTo>
                      <a:pt x="181119" y="4795"/>
                      <a:pt x="176592" y="268"/>
                      <a:pt x="171011" y="268"/>
                    </a:cubicBezTo>
                    <a:cubicBezTo>
                      <a:pt x="165429" y="268"/>
                      <a:pt x="160902" y="4795"/>
                      <a:pt x="160902" y="10376"/>
                    </a:cubicBezTo>
                    <a:lnTo>
                      <a:pt x="160902" y="39560"/>
                    </a:lnTo>
                    <a:lnTo>
                      <a:pt x="121571" y="39560"/>
                    </a:lnTo>
                    <a:lnTo>
                      <a:pt x="121571" y="10376"/>
                    </a:lnTo>
                    <a:cubicBezTo>
                      <a:pt x="121917" y="4803"/>
                      <a:pt x="117685" y="4"/>
                      <a:pt x="112111" y="-342"/>
                    </a:cubicBezTo>
                    <a:cubicBezTo>
                      <a:pt x="106542" y="-692"/>
                      <a:pt x="101740" y="3544"/>
                      <a:pt x="101394" y="9117"/>
                    </a:cubicBezTo>
                    <a:cubicBezTo>
                      <a:pt x="101366" y="9534"/>
                      <a:pt x="101366" y="9955"/>
                      <a:pt x="101394" y="10376"/>
                    </a:cubicBezTo>
                    <a:lnTo>
                      <a:pt x="101394" y="39560"/>
                    </a:lnTo>
                    <a:lnTo>
                      <a:pt x="99938" y="39560"/>
                    </a:lnTo>
                    <a:cubicBezTo>
                      <a:pt x="65051" y="39269"/>
                      <a:pt x="36052" y="66364"/>
                      <a:pt x="33979" y="101193"/>
                    </a:cubicBezTo>
                    <a:lnTo>
                      <a:pt x="9869" y="101193"/>
                    </a:lnTo>
                    <a:cubicBezTo>
                      <a:pt x="4288" y="101193"/>
                      <a:pt x="-239" y="105720"/>
                      <a:pt x="-239" y="111301"/>
                    </a:cubicBezTo>
                    <a:cubicBezTo>
                      <a:pt x="-239" y="116882"/>
                      <a:pt x="4288" y="121409"/>
                      <a:pt x="9869" y="121409"/>
                    </a:cubicBezTo>
                    <a:lnTo>
                      <a:pt x="33979" y="121409"/>
                    </a:lnTo>
                    <a:lnTo>
                      <a:pt x="33979" y="160741"/>
                    </a:lnTo>
                    <a:lnTo>
                      <a:pt x="10066" y="160741"/>
                    </a:lnTo>
                    <a:cubicBezTo>
                      <a:pt x="4484" y="160741"/>
                      <a:pt x="-43" y="165268"/>
                      <a:pt x="-43" y="170849"/>
                    </a:cubicBezTo>
                    <a:cubicBezTo>
                      <a:pt x="-43" y="176430"/>
                      <a:pt x="4484" y="180957"/>
                      <a:pt x="10066" y="180957"/>
                    </a:cubicBezTo>
                    <a:lnTo>
                      <a:pt x="33979" y="180957"/>
                    </a:lnTo>
                    <a:lnTo>
                      <a:pt x="33979" y="220289"/>
                    </a:lnTo>
                    <a:lnTo>
                      <a:pt x="10066" y="220289"/>
                    </a:lnTo>
                    <a:cubicBezTo>
                      <a:pt x="4484" y="220289"/>
                      <a:pt x="-43" y="224816"/>
                      <a:pt x="-43" y="230397"/>
                    </a:cubicBezTo>
                    <a:cubicBezTo>
                      <a:pt x="-43" y="235978"/>
                      <a:pt x="4484" y="240505"/>
                      <a:pt x="10066" y="240505"/>
                    </a:cubicBezTo>
                    <a:lnTo>
                      <a:pt x="33979" y="240505"/>
                    </a:lnTo>
                    <a:lnTo>
                      <a:pt x="33979" y="279837"/>
                    </a:lnTo>
                    <a:lnTo>
                      <a:pt x="10066" y="279837"/>
                    </a:lnTo>
                    <a:cubicBezTo>
                      <a:pt x="4484" y="279837"/>
                      <a:pt x="-43" y="284364"/>
                      <a:pt x="-43" y="289945"/>
                    </a:cubicBezTo>
                    <a:cubicBezTo>
                      <a:pt x="-43" y="295526"/>
                      <a:pt x="4484" y="300053"/>
                      <a:pt x="10066" y="300053"/>
                    </a:cubicBezTo>
                    <a:lnTo>
                      <a:pt x="33979" y="300053"/>
                    </a:lnTo>
                    <a:lnTo>
                      <a:pt x="33979" y="339385"/>
                    </a:lnTo>
                    <a:lnTo>
                      <a:pt x="10066" y="339385"/>
                    </a:lnTo>
                    <a:cubicBezTo>
                      <a:pt x="4484" y="339385"/>
                      <a:pt x="-43" y="343912"/>
                      <a:pt x="-43" y="349493"/>
                    </a:cubicBezTo>
                    <a:cubicBezTo>
                      <a:pt x="-43" y="355074"/>
                      <a:pt x="4484" y="359601"/>
                      <a:pt x="10066" y="359601"/>
                    </a:cubicBezTo>
                    <a:lnTo>
                      <a:pt x="33979" y="359601"/>
                    </a:lnTo>
                    <a:cubicBezTo>
                      <a:pt x="36036" y="394170"/>
                      <a:pt x="64638" y="421171"/>
                      <a:pt x="99270" y="421234"/>
                    </a:cubicBezTo>
                    <a:lnTo>
                      <a:pt x="100843" y="421234"/>
                    </a:lnTo>
                    <a:lnTo>
                      <a:pt x="100843" y="450418"/>
                    </a:lnTo>
                    <a:cubicBezTo>
                      <a:pt x="100493" y="455991"/>
                      <a:pt x="104729" y="460790"/>
                      <a:pt x="110302" y="461136"/>
                    </a:cubicBezTo>
                    <a:cubicBezTo>
                      <a:pt x="115872" y="461486"/>
                      <a:pt x="120674" y="457250"/>
                      <a:pt x="121020" y="451677"/>
                    </a:cubicBezTo>
                    <a:cubicBezTo>
                      <a:pt x="121048" y="451260"/>
                      <a:pt x="121048" y="450839"/>
                      <a:pt x="121020" y="450418"/>
                    </a:cubicBezTo>
                    <a:lnTo>
                      <a:pt x="121020" y="421234"/>
                    </a:lnTo>
                    <a:lnTo>
                      <a:pt x="160352" y="421234"/>
                    </a:lnTo>
                    <a:lnTo>
                      <a:pt x="160352" y="450418"/>
                    </a:lnTo>
                    <a:cubicBezTo>
                      <a:pt x="160352" y="455999"/>
                      <a:pt x="164879" y="460526"/>
                      <a:pt x="170460" y="460526"/>
                    </a:cubicBezTo>
                    <a:cubicBezTo>
                      <a:pt x="176041" y="460526"/>
                      <a:pt x="180568" y="455999"/>
                      <a:pt x="180568" y="450418"/>
                    </a:cubicBezTo>
                    <a:lnTo>
                      <a:pt x="180568" y="421234"/>
                    </a:lnTo>
                    <a:lnTo>
                      <a:pt x="219900" y="421234"/>
                    </a:lnTo>
                    <a:lnTo>
                      <a:pt x="219900" y="450418"/>
                    </a:lnTo>
                    <a:cubicBezTo>
                      <a:pt x="219900" y="455999"/>
                      <a:pt x="224427" y="460526"/>
                      <a:pt x="230008" y="460526"/>
                    </a:cubicBezTo>
                    <a:cubicBezTo>
                      <a:pt x="235589" y="460526"/>
                      <a:pt x="240116" y="455999"/>
                      <a:pt x="240116" y="450418"/>
                    </a:cubicBezTo>
                    <a:lnTo>
                      <a:pt x="240116" y="421234"/>
                    </a:lnTo>
                    <a:lnTo>
                      <a:pt x="279448" y="421234"/>
                    </a:lnTo>
                    <a:lnTo>
                      <a:pt x="279448" y="450418"/>
                    </a:lnTo>
                    <a:cubicBezTo>
                      <a:pt x="279448" y="455999"/>
                      <a:pt x="283975" y="460526"/>
                      <a:pt x="289556" y="460526"/>
                    </a:cubicBezTo>
                    <a:cubicBezTo>
                      <a:pt x="295137" y="460526"/>
                      <a:pt x="299664" y="455999"/>
                      <a:pt x="299664" y="450418"/>
                    </a:cubicBezTo>
                    <a:lnTo>
                      <a:pt x="299664" y="421234"/>
                    </a:lnTo>
                    <a:lnTo>
                      <a:pt x="338996" y="421234"/>
                    </a:lnTo>
                    <a:lnTo>
                      <a:pt x="338996" y="450418"/>
                    </a:lnTo>
                    <a:cubicBezTo>
                      <a:pt x="338996" y="455999"/>
                      <a:pt x="343523" y="460526"/>
                      <a:pt x="349104" y="460526"/>
                    </a:cubicBezTo>
                    <a:cubicBezTo>
                      <a:pt x="354685" y="460526"/>
                      <a:pt x="359212" y="455999"/>
                      <a:pt x="359212" y="450418"/>
                    </a:cubicBezTo>
                    <a:lnTo>
                      <a:pt x="359212" y="421234"/>
                    </a:lnTo>
                    <a:lnTo>
                      <a:pt x="360668" y="421234"/>
                    </a:lnTo>
                    <a:cubicBezTo>
                      <a:pt x="395299" y="421171"/>
                      <a:pt x="423901" y="394170"/>
                      <a:pt x="425958" y="359601"/>
                    </a:cubicBezTo>
                    <a:lnTo>
                      <a:pt x="450029" y="359601"/>
                    </a:lnTo>
                    <a:cubicBezTo>
                      <a:pt x="455610" y="359601"/>
                      <a:pt x="460137" y="355074"/>
                      <a:pt x="460137" y="349493"/>
                    </a:cubicBezTo>
                    <a:cubicBezTo>
                      <a:pt x="460137" y="343912"/>
                      <a:pt x="455610" y="339385"/>
                      <a:pt x="450029" y="339385"/>
                    </a:cubicBezTo>
                    <a:lnTo>
                      <a:pt x="426155" y="339385"/>
                    </a:lnTo>
                    <a:lnTo>
                      <a:pt x="426155" y="300053"/>
                    </a:lnTo>
                    <a:lnTo>
                      <a:pt x="450029" y="300053"/>
                    </a:lnTo>
                    <a:cubicBezTo>
                      <a:pt x="455610" y="300053"/>
                      <a:pt x="460137" y="295526"/>
                      <a:pt x="460137" y="289945"/>
                    </a:cubicBezTo>
                    <a:cubicBezTo>
                      <a:pt x="460137" y="284364"/>
                      <a:pt x="455610" y="279837"/>
                      <a:pt x="450029" y="279837"/>
                    </a:cubicBezTo>
                    <a:lnTo>
                      <a:pt x="426155" y="279837"/>
                    </a:lnTo>
                    <a:lnTo>
                      <a:pt x="426155" y="240505"/>
                    </a:lnTo>
                    <a:lnTo>
                      <a:pt x="450029" y="240505"/>
                    </a:lnTo>
                    <a:cubicBezTo>
                      <a:pt x="455610" y="240505"/>
                      <a:pt x="460137" y="235978"/>
                      <a:pt x="460137" y="230397"/>
                    </a:cubicBezTo>
                    <a:cubicBezTo>
                      <a:pt x="460137" y="224816"/>
                      <a:pt x="455610" y="220289"/>
                      <a:pt x="450029" y="220289"/>
                    </a:cubicBezTo>
                    <a:lnTo>
                      <a:pt x="426155" y="220289"/>
                    </a:lnTo>
                    <a:lnTo>
                      <a:pt x="426155" y="180957"/>
                    </a:lnTo>
                    <a:close/>
                    <a:moveTo>
                      <a:pt x="406489" y="111301"/>
                    </a:moveTo>
                    <a:lnTo>
                      <a:pt x="406489" y="356337"/>
                    </a:lnTo>
                    <a:cubicBezTo>
                      <a:pt x="406489" y="357635"/>
                      <a:pt x="406489" y="358893"/>
                      <a:pt x="406489" y="360270"/>
                    </a:cubicBezTo>
                    <a:cubicBezTo>
                      <a:pt x="404471" y="383672"/>
                      <a:pt x="384904" y="401651"/>
                      <a:pt x="361415" y="401686"/>
                    </a:cubicBezTo>
                    <a:lnTo>
                      <a:pt x="99348" y="401686"/>
                    </a:lnTo>
                    <a:cubicBezTo>
                      <a:pt x="75852" y="401670"/>
                      <a:pt x="56276" y="383680"/>
                      <a:pt x="54274" y="360270"/>
                    </a:cubicBezTo>
                    <a:cubicBezTo>
                      <a:pt x="54274" y="358972"/>
                      <a:pt x="54274" y="357713"/>
                      <a:pt x="54274" y="356337"/>
                    </a:cubicBezTo>
                    <a:lnTo>
                      <a:pt x="54274" y="105047"/>
                    </a:lnTo>
                    <a:cubicBezTo>
                      <a:pt x="54274" y="103749"/>
                      <a:pt x="54274" y="102451"/>
                      <a:pt x="54274" y="101114"/>
                    </a:cubicBezTo>
                    <a:cubicBezTo>
                      <a:pt x="56276" y="77704"/>
                      <a:pt x="75852" y="59713"/>
                      <a:pt x="99348" y="59698"/>
                    </a:cubicBezTo>
                    <a:lnTo>
                      <a:pt x="361218" y="59698"/>
                    </a:lnTo>
                    <a:cubicBezTo>
                      <a:pt x="384707" y="59733"/>
                      <a:pt x="404275" y="77712"/>
                      <a:pt x="406292" y="101114"/>
                    </a:cubicBezTo>
                    <a:cubicBezTo>
                      <a:pt x="406292" y="102373"/>
                      <a:pt x="406292" y="103670"/>
                      <a:pt x="406292" y="105047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dirty="0"/>
              </a:p>
            </p:txBody>
          </p:sp>
          <p:sp>
            <p:nvSpPr>
              <p:cNvPr id="126" name="手繪多邊形 125">
                <a:extLst>
                  <a:ext uri="{FF2B5EF4-FFF2-40B4-BE49-F238E27FC236}">
                    <a16:creationId xmlns="" xmlns:a16="http://schemas.microsoft.com/office/drawing/2014/main" id="{D7800827-6BA3-2EC9-BD0D-2B245B3F7A93}"/>
                  </a:ext>
                </a:extLst>
              </p:cNvPr>
              <p:cNvSpPr/>
              <p:nvPr/>
            </p:nvSpPr>
            <p:spPr>
              <a:xfrm>
                <a:off x="8099558" y="6108436"/>
                <a:ext cx="299707" cy="291329"/>
              </a:xfrm>
              <a:custGeom>
                <a:avLst/>
                <a:gdLst>
                  <a:gd name="connsiteX0" fmla="*/ 247157 w 299707"/>
                  <a:gd name="connsiteY0" fmla="*/ -362 h 291329"/>
                  <a:gd name="connsiteX1" fmla="*/ 52150 w 299707"/>
                  <a:gd name="connsiteY1" fmla="*/ -362 h 291329"/>
                  <a:gd name="connsiteX2" fmla="*/ -239 w 299707"/>
                  <a:gd name="connsiteY2" fmla="*/ 52028 h 291329"/>
                  <a:gd name="connsiteX3" fmla="*/ -239 w 299707"/>
                  <a:gd name="connsiteY3" fmla="*/ 238577 h 291329"/>
                  <a:gd name="connsiteX4" fmla="*/ 52150 w 299707"/>
                  <a:gd name="connsiteY4" fmla="*/ 290967 h 291329"/>
                  <a:gd name="connsiteX5" fmla="*/ 247157 w 299707"/>
                  <a:gd name="connsiteY5" fmla="*/ 290967 h 291329"/>
                  <a:gd name="connsiteX6" fmla="*/ 299468 w 299707"/>
                  <a:gd name="connsiteY6" fmla="*/ 238577 h 291329"/>
                  <a:gd name="connsiteX7" fmla="*/ 299468 w 299707"/>
                  <a:gd name="connsiteY7" fmla="*/ 52028 h 291329"/>
                  <a:gd name="connsiteX8" fmla="*/ 247157 w 299707"/>
                  <a:gd name="connsiteY8" fmla="*/ -362 h 291329"/>
                  <a:gd name="connsiteX9" fmla="*/ 279330 w 299707"/>
                  <a:gd name="connsiteY9" fmla="*/ 238577 h 291329"/>
                  <a:gd name="connsiteX10" fmla="*/ 247157 w 299707"/>
                  <a:gd name="connsiteY10" fmla="*/ 270751 h 291329"/>
                  <a:gd name="connsiteX11" fmla="*/ 52150 w 299707"/>
                  <a:gd name="connsiteY11" fmla="*/ 270751 h 291329"/>
                  <a:gd name="connsiteX12" fmla="*/ 19977 w 299707"/>
                  <a:gd name="connsiteY12" fmla="*/ 238577 h 291329"/>
                  <a:gd name="connsiteX13" fmla="*/ 19977 w 299707"/>
                  <a:gd name="connsiteY13" fmla="*/ 52028 h 291329"/>
                  <a:gd name="connsiteX14" fmla="*/ 52150 w 299707"/>
                  <a:gd name="connsiteY14" fmla="*/ 19854 h 291329"/>
                  <a:gd name="connsiteX15" fmla="*/ 247157 w 299707"/>
                  <a:gd name="connsiteY15" fmla="*/ 19854 h 291329"/>
                  <a:gd name="connsiteX16" fmla="*/ 279330 w 299707"/>
                  <a:gd name="connsiteY16" fmla="*/ 52028 h 291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707" h="291329">
                    <a:moveTo>
                      <a:pt x="247157" y="-362"/>
                    </a:moveTo>
                    <a:lnTo>
                      <a:pt x="52150" y="-362"/>
                    </a:lnTo>
                    <a:cubicBezTo>
                      <a:pt x="23226" y="-339"/>
                      <a:pt x="-216" y="23103"/>
                      <a:pt x="-239" y="52028"/>
                    </a:cubicBezTo>
                    <a:lnTo>
                      <a:pt x="-239" y="238577"/>
                    </a:lnTo>
                    <a:cubicBezTo>
                      <a:pt x="-216" y="267502"/>
                      <a:pt x="23226" y="290944"/>
                      <a:pt x="52150" y="290967"/>
                    </a:cubicBezTo>
                    <a:lnTo>
                      <a:pt x="247157" y="290967"/>
                    </a:lnTo>
                    <a:cubicBezTo>
                      <a:pt x="276042" y="290881"/>
                      <a:pt x="299425" y="267463"/>
                      <a:pt x="299468" y="238577"/>
                    </a:cubicBezTo>
                    <a:lnTo>
                      <a:pt x="299468" y="52028"/>
                    </a:lnTo>
                    <a:cubicBezTo>
                      <a:pt x="299425" y="23142"/>
                      <a:pt x="276042" y="-276"/>
                      <a:pt x="247157" y="-362"/>
                    </a:cubicBezTo>
                    <a:close/>
                    <a:moveTo>
                      <a:pt x="279330" y="238577"/>
                    </a:moveTo>
                    <a:cubicBezTo>
                      <a:pt x="279330" y="256347"/>
                      <a:pt x="264927" y="270751"/>
                      <a:pt x="247157" y="270751"/>
                    </a:cubicBezTo>
                    <a:lnTo>
                      <a:pt x="52150" y="270751"/>
                    </a:lnTo>
                    <a:cubicBezTo>
                      <a:pt x="34380" y="270751"/>
                      <a:pt x="19977" y="256347"/>
                      <a:pt x="19977" y="238577"/>
                    </a:cubicBezTo>
                    <a:lnTo>
                      <a:pt x="19977" y="52028"/>
                    </a:lnTo>
                    <a:cubicBezTo>
                      <a:pt x="19977" y="34257"/>
                      <a:pt x="34380" y="19854"/>
                      <a:pt x="52150" y="19854"/>
                    </a:cubicBezTo>
                    <a:lnTo>
                      <a:pt x="247157" y="19854"/>
                    </a:lnTo>
                    <a:cubicBezTo>
                      <a:pt x="264927" y="19854"/>
                      <a:pt x="279330" y="34257"/>
                      <a:pt x="279330" y="52028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7" name="手繪多邊形 126">
                <a:extLst>
                  <a:ext uri="{FF2B5EF4-FFF2-40B4-BE49-F238E27FC236}">
                    <a16:creationId xmlns="" xmlns:a16="http://schemas.microsoft.com/office/drawing/2014/main" id="{971465FF-5E27-2C18-8997-141094EA5104}"/>
                  </a:ext>
                </a:extLst>
              </p:cNvPr>
              <p:cNvSpPr/>
              <p:nvPr/>
            </p:nvSpPr>
            <p:spPr>
              <a:xfrm>
                <a:off x="8132233" y="6211415"/>
                <a:ext cx="60864" cy="85223"/>
              </a:xfrm>
              <a:custGeom>
                <a:avLst/>
                <a:gdLst>
                  <a:gd name="connsiteX0" fmla="*/ 38275 w 60864"/>
                  <a:gd name="connsiteY0" fmla="*/ 35185 h 85223"/>
                  <a:gd name="connsiteX1" fmla="*/ 28364 w 60864"/>
                  <a:gd name="connsiteY1" fmla="*/ 33769 h 85223"/>
                  <a:gd name="connsiteX2" fmla="*/ 20497 w 60864"/>
                  <a:gd name="connsiteY2" fmla="*/ 30465 h 85223"/>
                  <a:gd name="connsiteX3" fmla="*/ 18020 w 60864"/>
                  <a:gd name="connsiteY3" fmla="*/ 24487 h 85223"/>
                  <a:gd name="connsiteX4" fmla="*/ 30960 w 60864"/>
                  <a:gd name="connsiteY4" fmla="*/ 13867 h 85223"/>
                  <a:gd name="connsiteX5" fmla="*/ 46692 w 60864"/>
                  <a:gd name="connsiteY5" fmla="*/ 18469 h 85223"/>
                  <a:gd name="connsiteX6" fmla="*/ 49288 w 60864"/>
                  <a:gd name="connsiteY6" fmla="*/ 18469 h 85223"/>
                  <a:gd name="connsiteX7" fmla="*/ 56958 w 60864"/>
                  <a:gd name="connsiteY7" fmla="*/ 10918 h 85223"/>
                  <a:gd name="connsiteX8" fmla="*/ 57009 w 60864"/>
                  <a:gd name="connsiteY8" fmla="*/ 8137 h 85223"/>
                  <a:gd name="connsiteX9" fmla="*/ 56958 w 60864"/>
                  <a:gd name="connsiteY9" fmla="*/ 8086 h 85223"/>
                  <a:gd name="connsiteX10" fmla="*/ 31392 w 60864"/>
                  <a:gd name="connsiteY10" fmla="*/ -292 h 85223"/>
                  <a:gd name="connsiteX11" fmla="*/ 2208 w 60864"/>
                  <a:gd name="connsiteY11" fmla="*/ 25156 h 85223"/>
                  <a:gd name="connsiteX12" fmla="*/ 8226 w 60864"/>
                  <a:gd name="connsiteY12" fmla="*/ 41596 h 85223"/>
                  <a:gd name="connsiteX13" fmla="*/ 24470 w 60864"/>
                  <a:gd name="connsiteY13" fmla="*/ 48558 h 85223"/>
                  <a:gd name="connsiteX14" fmla="*/ 34578 w 60864"/>
                  <a:gd name="connsiteY14" fmla="*/ 49974 h 85223"/>
                  <a:gd name="connsiteX15" fmla="*/ 42012 w 60864"/>
                  <a:gd name="connsiteY15" fmla="*/ 52924 h 85223"/>
                  <a:gd name="connsiteX16" fmla="*/ 44568 w 60864"/>
                  <a:gd name="connsiteY16" fmla="*/ 59964 h 85223"/>
                  <a:gd name="connsiteX17" fmla="*/ 29740 w 60864"/>
                  <a:gd name="connsiteY17" fmla="*/ 70348 h 85223"/>
                  <a:gd name="connsiteX18" fmla="*/ 10861 w 60864"/>
                  <a:gd name="connsiteY18" fmla="*/ 64527 h 85223"/>
                  <a:gd name="connsiteX19" fmla="*/ 8226 w 60864"/>
                  <a:gd name="connsiteY19" fmla="*/ 64527 h 85223"/>
                  <a:gd name="connsiteX20" fmla="*/ 360 w 60864"/>
                  <a:gd name="connsiteY20" fmla="*/ 72393 h 85223"/>
                  <a:gd name="connsiteX21" fmla="*/ 293 w 60864"/>
                  <a:gd name="connsiteY21" fmla="*/ 75119 h 85223"/>
                  <a:gd name="connsiteX22" fmla="*/ 360 w 60864"/>
                  <a:gd name="connsiteY22" fmla="*/ 75186 h 85223"/>
                  <a:gd name="connsiteX23" fmla="*/ 29504 w 60864"/>
                  <a:gd name="connsiteY23" fmla="*/ 84861 h 85223"/>
                  <a:gd name="connsiteX24" fmla="*/ 60576 w 60864"/>
                  <a:gd name="connsiteY24" fmla="*/ 59414 h 85223"/>
                  <a:gd name="connsiteX25" fmla="*/ 54126 w 60864"/>
                  <a:gd name="connsiteY25" fmla="*/ 41636 h 85223"/>
                  <a:gd name="connsiteX26" fmla="*/ 38275 w 60864"/>
                  <a:gd name="connsiteY26" fmla="*/ 35185 h 8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864" h="85223">
                    <a:moveTo>
                      <a:pt x="38275" y="35185"/>
                    </a:moveTo>
                    <a:lnTo>
                      <a:pt x="28364" y="33769"/>
                    </a:lnTo>
                    <a:cubicBezTo>
                      <a:pt x="25469" y="33486"/>
                      <a:pt x="22727" y="32334"/>
                      <a:pt x="20497" y="30465"/>
                    </a:cubicBezTo>
                    <a:cubicBezTo>
                      <a:pt x="18877" y="28904"/>
                      <a:pt x="17980" y="26737"/>
                      <a:pt x="18020" y="24487"/>
                    </a:cubicBezTo>
                    <a:cubicBezTo>
                      <a:pt x="18020" y="18705"/>
                      <a:pt x="22267" y="13867"/>
                      <a:pt x="30960" y="13867"/>
                    </a:cubicBezTo>
                    <a:cubicBezTo>
                      <a:pt x="36580" y="13517"/>
                      <a:pt x="42146" y="15146"/>
                      <a:pt x="46692" y="18469"/>
                    </a:cubicBezTo>
                    <a:cubicBezTo>
                      <a:pt x="47428" y="19138"/>
                      <a:pt x="48553" y="19138"/>
                      <a:pt x="49288" y="18469"/>
                    </a:cubicBezTo>
                    <a:lnTo>
                      <a:pt x="56958" y="10918"/>
                    </a:lnTo>
                    <a:cubicBezTo>
                      <a:pt x="57741" y="10162"/>
                      <a:pt x="57764" y="8920"/>
                      <a:pt x="57009" y="8137"/>
                    </a:cubicBezTo>
                    <a:cubicBezTo>
                      <a:pt x="56993" y="8121"/>
                      <a:pt x="56974" y="8102"/>
                      <a:pt x="56958" y="8086"/>
                    </a:cubicBezTo>
                    <a:cubicBezTo>
                      <a:pt x="49819" y="2131"/>
                      <a:pt x="40671" y="-870"/>
                      <a:pt x="31392" y="-292"/>
                    </a:cubicBezTo>
                    <a:cubicBezTo>
                      <a:pt x="13260" y="-292"/>
                      <a:pt x="2208" y="10170"/>
                      <a:pt x="2208" y="25156"/>
                    </a:cubicBezTo>
                    <a:cubicBezTo>
                      <a:pt x="1858" y="31232"/>
                      <a:pt x="4033" y="37183"/>
                      <a:pt x="8226" y="41596"/>
                    </a:cubicBezTo>
                    <a:cubicBezTo>
                      <a:pt x="12757" y="45596"/>
                      <a:pt x="18448" y="48035"/>
                      <a:pt x="24470" y="48558"/>
                    </a:cubicBezTo>
                    <a:lnTo>
                      <a:pt x="34578" y="49974"/>
                    </a:lnTo>
                    <a:cubicBezTo>
                      <a:pt x="37312" y="50115"/>
                      <a:pt x="39923" y="51154"/>
                      <a:pt x="42012" y="52924"/>
                    </a:cubicBezTo>
                    <a:cubicBezTo>
                      <a:pt x="43797" y="54820"/>
                      <a:pt x="44722" y="57364"/>
                      <a:pt x="44568" y="59964"/>
                    </a:cubicBezTo>
                    <a:cubicBezTo>
                      <a:pt x="44568" y="66690"/>
                      <a:pt x="39416" y="70348"/>
                      <a:pt x="29740" y="70348"/>
                    </a:cubicBezTo>
                    <a:cubicBezTo>
                      <a:pt x="22952" y="70729"/>
                      <a:pt x="16253" y="68664"/>
                      <a:pt x="10861" y="64527"/>
                    </a:cubicBezTo>
                    <a:cubicBezTo>
                      <a:pt x="10122" y="63830"/>
                      <a:pt x="8965" y="63830"/>
                      <a:pt x="8226" y="64527"/>
                    </a:cubicBezTo>
                    <a:lnTo>
                      <a:pt x="360" y="72393"/>
                    </a:lnTo>
                    <a:cubicBezTo>
                      <a:pt x="-411" y="73128"/>
                      <a:pt x="-443" y="74348"/>
                      <a:pt x="293" y="75119"/>
                    </a:cubicBezTo>
                    <a:cubicBezTo>
                      <a:pt x="312" y="75142"/>
                      <a:pt x="336" y="75162"/>
                      <a:pt x="360" y="75186"/>
                    </a:cubicBezTo>
                    <a:cubicBezTo>
                      <a:pt x="8226" y="82462"/>
                      <a:pt x="17548" y="84861"/>
                      <a:pt x="29504" y="84861"/>
                    </a:cubicBezTo>
                    <a:cubicBezTo>
                      <a:pt x="47046" y="84861"/>
                      <a:pt x="60576" y="75658"/>
                      <a:pt x="60576" y="59414"/>
                    </a:cubicBezTo>
                    <a:cubicBezTo>
                      <a:pt x="60997" y="52849"/>
                      <a:pt x="58661" y="46403"/>
                      <a:pt x="54126" y="41636"/>
                    </a:cubicBezTo>
                    <a:cubicBezTo>
                      <a:pt x="49642" y="37887"/>
                      <a:pt x="44100" y="35630"/>
                      <a:pt x="38275" y="35185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8" name="手繪多邊形 127">
                <a:extLst>
                  <a:ext uri="{FF2B5EF4-FFF2-40B4-BE49-F238E27FC236}">
                    <a16:creationId xmlns="" xmlns:a16="http://schemas.microsoft.com/office/drawing/2014/main" id="{BB3ABC03-D650-3500-8FE6-6A1B2096D359}"/>
                  </a:ext>
                </a:extLst>
              </p:cNvPr>
              <p:cNvSpPr/>
              <p:nvPr/>
            </p:nvSpPr>
            <p:spPr>
              <a:xfrm>
                <a:off x="8196392" y="6233983"/>
                <a:ext cx="53412" cy="62976"/>
              </a:xfrm>
              <a:custGeom>
                <a:avLst/>
                <a:gdLst>
                  <a:gd name="connsiteX0" fmla="*/ 26506 w 53412"/>
                  <a:gd name="connsiteY0" fmla="*/ -362 h 62976"/>
                  <a:gd name="connsiteX1" fmla="*/ -239 w 53412"/>
                  <a:gd name="connsiteY1" fmla="*/ 31103 h 62976"/>
                  <a:gd name="connsiteX2" fmla="*/ 28158 w 53412"/>
                  <a:gd name="connsiteY2" fmla="*/ 62568 h 62976"/>
                  <a:gd name="connsiteX3" fmla="*/ 49987 w 53412"/>
                  <a:gd name="connsiteY3" fmla="*/ 54309 h 62976"/>
                  <a:gd name="connsiteX4" fmla="*/ 50054 w 53412"/>
                  <a:gd name="connsiteY4" fmla="*/ 51583 h 62976"/>
                  <a:gd name="connsiteX5" fmla="*/ 49987 w 53412"/>
                  <a:gd name="connsiteY5" fmla="*/ 51516 h 62976"/>
                  <a:gd name="connsiteX6" fmla="*/ 43419 w 53412"/>
                  <a:gd name="connsiteY6" fmla="*/ 45144 h 62976"/>
                  <a:gd name="connsiteX7" fmla="*/ 40823 w 53412"/>
                  <a:gd name="connsiteY7" fmla="*/ 45144 h 62976"/>
                  <a:gd name="connsiteX8" fmla="*/ 28237 w 53412"/>
                  <a:gd name="connsiteY8" fmla="*/ 49707 h 62976"/>
                  <a:gd name="connsiteX9" fmla="*/ 14943 w 53412"/>
                  <a:gd name="connsiteY9" fmla="*/ 38222 h 62976"/>
                  <a:gd name="connsiteX10" fmla="*/ 16658 w 53412"/>
                  <a:gd name="connsiteY10" fmla="*/ 36035 h 62976"/>
                  <a:gd name="connsiteX11" fmla="*/ 16870 w 53412"/>
                  <a:gd name="connsiteY11" fmla="*/ 36020 h 62976"/>
                  <a:gd name="connsiteX12" fmla="*/ 51246 w 53412"/>
                  <a:gd name="connsiteY12" fmla="*/ 36020 h 62976"/>
                  <a:gd name="connsiteX13" fmla="*/ 53173 w 53412"/>
                  <a:gd name="connsiteY13" fmla="*/ 34171 h 62976"/>
                  <a:gd name="connsiteX14" fmla="*/ 53173 w 53412"/>
                  <a:gd name="connsiteY14" fmla="*/ 34092 h 62976"/>
                  <a:gd name="connsiteX15" fmla="*/ 53173 w 53412"/>
                  <a:gd name="connsiteY15" fmla="*/ 29215 h 62976"/>
                  <a:gd name="connsiteX16" fmla="*/ 26506 w 53412"/>
                  <a:gd name="connsiteY16" fmla="*/ -362 h 62976"/>
                  <a:gd name="connsiteX17" fmla="*/ 36064 w 53412"/>
                  <a:gd name="connsiteY17" fmla="*/ 25282 h 62976"/>
                  <a:gd name="connsiteX18" fmla="*/ 16949 w 53412"/>
                  <a:gd name="connsiteY18" fmla="*/ 25282 h 62976"/>
                  <a:gd name="connsiteX19" fmla="*/ 15006 w 53412"/>
                  <a:gd name="connsiteY19" fmla="*/ 23370 h 62976"/>
                  <a:gd name="connsiteX20" fmla="*/ 15021 w 53412"/>
                  <a:gd name="connsiteY20" fmla="*/ 23119 h 62976"/>
                  <a:gd name="connsiteX21" fmla="*/ 16241 w 53412"/>
                  <a:gd name="connsiteY21" fmla="*/ 18714 h 62976"/>
                  <a:gd name="connsiteX22" fmla="*/ 31497 w 53412"/>
                  <a:gd name="connsiteY22" fmla="*/ 13478 h 62976"/>
                  <a:gd name="connsiteX23" fmla="*/ 36732 w 53412"/>
                  <a:gd name="connsiteY23" fmla="*/ 18714 h 62976"/>
                  <a:gd name="connsiteX24" fmla="*/ 37952 w 53412"/>
                  <a:gd name="connsiteY24" fmla="*/ 23119 h 62976"/>
                  <a:gd name="connsiteX25" fmla="*/ 36276 w 53412"/>
                  <a:gd name="connsiteY25" fmla="*/ 25266 h 62976"/>
                  <a:gd name="connsiteX26" fmla="*/ 36064 w 53412"/>
                  <a:gd name="connsiteY26" fmla="*/ 25282 h 6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412" h="62976">
                    <a:moveTo>
                      <a:pt x="26506" y="-362"/>
                    </a:moveTo>
                    <a:cubicBezTo>
                      <a:pt x="10773" y="-362"/>
                      <a:pt x="-239" y="10926"/>
                      <a:pt x="-239" y="31103"/>
                    </a:cubicBezTo>
                    <a:cubicBezTo>
                      <a:pt x="-239" y="55921"/>
                      <a:pt x="13645" y="62568"/>
                      <a:pt x="28158" y="62568"/>
                    </a:cubicBezTo>
                    <a:cubicBezTo>
                      <a:pt x="36276" y="63028"/>
                      <a:pt x="44209" y="60027"/>
                      <a:pt x="49987" y="54309"/>
                    </a:cubicBezTo>
                    <a:cubicBezTo>
                      <a:pt x="50758" y="53573"/>
                      <a:pt x="50790" y="52354"/>
                      <a:pt x="50054" y="51583"/>
                    </a:cubicBezTo>
                    <a:cubicBezTo>
                      <a:pt x="50034" y="51559"/>
                      <a:pt x="50011" y="51540"/>
                      <a:pt x="49987" y="51516"/>
                    </a:cubicBezTo>
                    <a:lnTo>
                      <a:pt x="43419" y="45144"/>
                    </a:lnTo>
                    <a:cubicBezTo>
                      <a:pt x="42691" y="44456"/>
                      <a:pt x="41551" y="44456"/>
                      <a:pt x="40823" y="45144"/>
                    </a:cubicBezTo>
                    <a:cubicBezTo>
                      <a:pt x="37460" y="48374"/>
                      <a:pt x="32890" y="50029"/>
                      <a:pt x="28237" y="49707"/>
                    </a:cubicBezTo>
                    <a:cubicBezTo>
                      <a:pt x="21397" y="50202"/>
                      <a:pt x="15446" y="45062"/>
                      <a:pt x="14943" y="38222"/>
                    </a:cubicBezTo>
                    <a:cubicBezTo>
                      <a:pt x="14813" y="37144"/>
                      <a:pt x="15580" y="36165"/>
                      <a:pt x="16658" y="36035"/>
                    </a:cubicBezTo>
                    <a:cubicBezTo>
                      <a:pt x="16728" y="36023"/>
                      <a:pt x="16799" y="36020"/>
                      <a:pt x="16870" y="36020"/>
                    </a:cubicBezTo>
                    <a:lnTo>
                      <a:pt x="51246" y="36020"/>
                    </a:lnTo>
                    <a:cubicBezTo>
                      <a:pt x="52288" y="36043"/>
                      <a:pt x="53149" y="35213"/>
                      <a:pt x="53173" y="34171"/>
                    </a:cubicBezTo>
                    <a:cubicBezTo>
                      <a:pt x="53173" y="34143"/>
                      <a:pt x="53173" y="34120"/>
                      <a:pt x="53173" y="34092"/>
                    </a:cubicBezTo>
                    <a:lnTo>
                      <a:pt x="53173" y="29215"/>
                    </a:lnTo>
                    <a:cubicBezTo>
                      <a:pt x="53173" y="12106"/>
                      <a:pt x="43576" y="-362"/>
                      <a:pt x="26506" y="-362"/>
                    </a:cubicBezTo>
                    <a:close/>
                    <a:moveTo>
                      <a:pt x="36064" y="25282"/>
                    </a:moveTo>
                    <a:lnTo>
                      <a:pt x="16949" y="25282"/>
                    </a:lnTo>
                    <a:cubicBezTo>
                      <a:pt x="15883" y="25290"/>
                      <a:pt x="15013" y="24432"/>
                      <a:pt x="15006" y="23370"/>
                    </a:cubicBezTo>
                    <a:cubicBezTo>
                      <a:pt x="15006" y="23284"/>
                      <a:pt x="15009" y="23201"/>
                      <a:pt x="15021" y="23119"/>
                    </a:cubicBezTo>
                    <a:cubicBezTo>
                      <a:pt x="15206" y="21597"/>
                      <a:pt x="15615" y="20114"/>
                      <a:pt x="16241" y="18714"/>
                    </a:cubicBezTo>
                    <a:cubicBezTo>
                      <a:pt x="19010" y="13054"/>
                      <a:pt x="25841" y="10713"/>
                      <a:pt x="31497" y="13478"/>
                    </a:cubicBezTo>
                    <a:cubicBezTo>
                      <a:pt x="33775" y="14596"/>
                      <a:pt x="35619" y="16436"/>
                      <a:pt x="36732" y="18714"/>
                    </a:cubicBezTo>
                    <a:cubicBezTo>
                      <a:pt x="37358" y="20114"/>
                      <a:pt x="37767" y="21597"/>
                      <a:pt x="37952" y="23119"/>
                    </a:cubicBezTo>
                    <a:cubicBezTo>
                      <a:pt x="38081" y="24177"/>
                      <a:pt x="37330" y="25136"/>
                      <a:pt x="36276" y="25266"/>
                    </a:cubicBezTo>
                    <a:cubicBezTo>
                      <a:pt x="36205" y="25278"/>
                      <a:pt x="36135" y="25282"/>
                      <a:pt x="36064" y="25282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9" name="手繪多邊形 128">
                <a:extLst>
                  <a:ext uri="{FF2B5EF4-FFF2-40B4-BE49-F238E27FC236}">
                    <a16:creationId xmlns="" xmlns:a16="http://schemas.microsoft.com/office/drawing/2014/main" id="{4EE0282E-74AF-E428-ED2F-D8D95D0323F9}"/>
                  </a:ext>
                </a:extLst>
              </p:cNvPr>
              <p:cNvSpPr/>
              <p:nvPr/>
            </p:nvSpPr>
            <p:spPr>
              <a:xfrm>
                <a:off x="8255980" y="6233963"/>
                <a:ext cx="86476" cy="62124"/>
              </a:xfrm>
              <a:custGeom>
                <a:avLst/>
                <a:gdLst>
                  <a:gd name="connsiteX0" fmla="*/ 64618 w 86476"/>
                  <a:gd name="connsiteY0" fmla="*/ -342 h 62124"/>
                  <a:gd name="connsiteX1" fmla="*/ 47745 w 86476"/>
                  <a:gd name="connsiteY1" fmla="*/ 5951 h 62124"/>
                  <a:gd name="connsiteX2" fmla="*/ 44913 w 86476"/>
                  <a:gd name="connsiteY2" fmla="*/ 5951 h 62124"/>
                  <a:gd name="connsiteX3" fmla="*/ 30007 w 86476"/>
                  <a:gd name="connsiteY3" fmla="*/ -185 h 62124"/>
                  <a:gd name="connsiteX4" fmla="*/ 14707 w 86476"/>
                  <a:gd name="connsiteY4" fmla="*/ 6148 h 62124"/>
                  <a:gd name="connsiteX5" fmla="*/ 14707 w 86476"/>
                  <a:gd name="connsiteY5" fmla="*/ 2450 h 62124"/>
                  <a:gd name="connsiteX6" fmla="*/ 12779 w 86476"/>
                  <a:gd name="connsiteY6" fmla="*/ 523 h 62124"/>
                  <a:gd name="connsiteX7" fmla="*/ 1688 w 86476"/>
                  <a:gd name="connsiteY7" fmla="*/ 523 h 62124"/>
                  <a:gd name="connsiteX8" fmla="*/ -239 w 86476"/>
                  <a:gd name="connsiteY8" fmla="*/ 2450 h 62124"/>
                  <a:gd name="connsiteX9" fmla="*/ -239 w 86476"/>
                  <a:gd name="connsiteY9" fmla="*/ 59835 h 62124"/>
                  <a:gd name="connsiteX10" fmla="*/ 1688 w 86476"/>
                  <a:gd name="connsiteY10" fmla="*/ 61762 h 62124"/>
                  <a:gd name="connsiteX11" fmla="*/ 13251 w 86476"/>
                  <a:gd name="connsiteY11" fmla="*/ 61762 h 62124"/>
                  <a:gd name="connsiteX12" fmla="*/ 15179 w 86476"/>
                  <a:gd name="connsiteY12" fmla="*/ 59835 h 62124"/>
                  <a:gd name="connsiteX13" fmla="*/ 15179 w 86476"/>
                  <a:gd name="connsiteY13" fmla="*/ 24437 h 62124"/>
                  <a:gd name="connsiteX14" fmla="*/ 24248 w 86476"/>
                  <a:gd name="connsiteY14" fmla="*/ 13172 h 62124"/>
                  <a:gd name="connsiteX15" fmla="*/ 35513 w 86476"/>
                  <a:gd name="connsiteY15" fmla="*/ 22242 h 62124"/>
                  <a:gd name="connsiteX16" fmla="*/ 35513 w 86476"/>
                  <a:gd name="connsiteY16" fmla="*/ 24437 h 62124"/>
                  <a:gd name="connsiteX17" fmla="*/ 35513 w 86476"/>
                  <a:gd name="connsiteY17" fmla="*/ 59835 h 62124"/>
                  <a:gd name="connsiteX18" fmla="*/ 37440 w 86476"/>
                  <a:gd name="connsiteY18" fmla="*/ 61762 h 62124"/>
                  <a:gd name="connsiteX19" fmla="*/ 48650 w 86476"/>
                  <a:gd name="connsiteY19" fmla="*/ 61762 h 62124"/>
                  <a:gd name="connsiteX20" fmla="*/ 50577 w 86476"/>
                  <a:gd name="connsiteY20" fmla="*/ 59835 h 62124"/>
                  <a:gd name="connsiteX21" fmla="*/ 50577 w 86476"/>
                  <a:gd name="connsiteY21" fmla="*/ 24437 h 62124"/>
                  <a:gd name="connsiteX22" fmla="*/ 60323 w 86476"/>
                  <a:gd name="connsiteY22" fmla="*/ 13829 h 62124"/>
                  <a:gd name="connsiteX23" fmla="*/ 70931 w 86476"/>
                  <a:gd name="connsiteY23" fmla="*/ 23575 h 62124"/>
                  <a:gd name="connsiteX24" fmla="*/ 70912 w 86476"/>
                  <a:gd name="connsiteY24" fmla="*/ 24791 h 62124"/>
                  <a:gd name="connsiteX25" fmla="*/ 70912 w 86476"/>
                  <a:gd name="connsiteY25" fmla="*/ 59835 h 62124"/>
                  <a:gd name="connsiteX26" fmla="*/ 72839 w 86476"/>
                  <a:gd name="connsiteY26" fmla="*/ 61762 h 62124"/>
                  <a:gd name="connsiteX27" fmla="*/ 84284 w 86476"/>
                  <a:gd name="connsiteY27" fmla="*/ 61762 h 62124"/>
                  <a:gd name="connsiteX28" fmla="*/ 86212 w 86476"/>
                  <a:gd name="connsiteY28" fmla="*/ 59835 h 62124"/>
                  <a:gd name="connsiteX29" fmla="*/ 86212 w 86476"/>
                  <a:gd name="connsiteY29" fmla="*/ 22470 h 62124"/>
                  <a:gd name="connsiteX30" fmla="*/ 79525 w 86476"/>
                  <a:gd name="connsiteY30" fmla="*/ 5046 h 62124"/>
                  <a:gd name="connsiteX31" fmla="*/ 64618 w 86476"/>
                  <a:gd name="connsiteY31" fmla="*/ -342 h 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6476" h="62124">
                    <a:moveTo>
                      <a:pt x="64618" y="-342"/>
                    </a:moveTo>
                    <a:cubicBezTo>
                      <a:pt x="58377" y="-602"/>
                      <a:pt x="52292" y="1668"/>
                      <a:pt x="47745" y="5951"/>
                    </a:cubicBezTo>
                    <a:cubicBezTo>
                      <a:pt x="46963" y="6730"/>
                      <a:pt x="45696" y="6730"/>
                      <a:pt x="44913" y="5951"/>
                    </a:cubicBezTo>
                    <a:cubicBezTo>
                      <a:pt x="41086" y="1817"/>
                      <a:pt x="35635" y="-425"/>
                      <a:pt x="30007" y="-185"/>
                    </a:cubicBezTo>
                    <a:cubicBezTo>
                      <a:pt x="24268" y="-197"/>
                      <a:pt x="18762" y="2084"/>
                      <a:pt x="14707" y="6148"/>
                    </a:cubicBezTo>
                    <a:lnTo>
                      <a:pt x="14707" y="2450"/>
                    </a:lnTo>
                    <a:cubicBezTo>
                      <a:pt x="14707" y="1384"/>
                      <a:pt x="13845" y="523"/>
                      <a:pt x="12779" y="523"/>
                    </a:cubicBezTo>
                    <a:lnTo>
                      <a:pt x="1688" y="523"/>
                    </a:lnTo>
                    <a:cubicBezTo>
                      <a:pt x="622" y="523"/>
                      <a:pt x="-239" y="1384"/>
                      <a:pt x="-239" y="2450"/>
                    </a:cubicBezTo>
                    <a:lnTo>
                      <a:pt x="-239" y="59835"/>
                    </a:lnTo>
                    <a:cubicBezTo>
                      <a:pt x="-239" y="60901"/>
                      <a:pt x="622" y="61762"/>
                      <a:pt x="1688" y="61762"/>
                    </a:cubicBezTo>
                    <a:lnTo>
                      <a:pt x="13251" y="61762"/>
                    </a:lnTo>
                    <a:cubicBezTo>
                      <a:pt x="14317" y="61762"/>
                      <a:pt x="15179" y="60901"/>
                      <a:pt x="15179" y="59835"/>
                    </a:cubicBezTo>
                    <a:lnTo>
                      <a:pt x="15179" y="24437"/>
                    </a:lnTo>
                    <a:cubicBezTo>
                      <a:pt x="14573" y="18820"/>
                      <a:pt x="18632" y="13778"/>
                      <a:pt x="24248" y="13172"/>
                    </a:cubicBezTo>
                    <a:cubicBezTo>
                      <a:pt x="29865" y="12566"/>
                      <a:pt x="34907" y="16629"/>
                      <a:pt x="35513" y="22242"/>
                    </a:cubicBezTo>
                    <a:cubicBezTo>
                      <a:pt x="35592" y="22974"/>
                      <a:pt x="35592" y="23709"/>
                      <a:pt x="35513" y="24437"/>
                    </a:cubicBezTo>
                    <a:lnTo>
                      <a:pt x="35513" y="59835"/>
                    </a:lnTo>
                    <a:cubicBezTo>
                      <a:pt x="35513" y="60901"/>
                      <a:pt x="36374" y="61762"/>
                      <a:pt x="37440" y="61762"/>
                    </a:cubicBezTo>
                    <a:lnTo>
                      <a:pt x="48650" y="61762"/>
                    </a:lnTo>
                    <a:cubicBezTo>
                      <a:pt x="49716" y="61762"/>
                      <a:pt x="50577" y="60901"/>
                      <a:pt x="50577" y="59835"/>
                    </a:cubicBezTo>
                    <a:lnTo>
                      <a:pt x="50577" y="24437"/>
                    </a:lnTo>
                    <a:cubicBezTo>
                      <a:pt x="50341" y="18816"/>
                      <a:pt x="54703" y="14065"/>
                      <a:pt x="60323" y="13829"/>
                    </a:cubicBezTo>
                    <a:cubicBezTo>
                      <a:pt x="65944" y="13589"/>
                      <a:pt x="70695" y="17955"/>
                      <a:pt x="70931" y="23575"/>
                    </a:cubicBezTo>
                    <a:cubicBezTo>
                      <a:pt x="70951" y="23980"/>
                      <a:pt x="70943" y="24386"/>
                      <a:pt x="70912" y="24791"/>
                    </a:cubicBezTo>
                    <a:lnTo>
                      <a:pt x="70912" y="59835"/>
                    </a:lnTo>
                    <a:cubicBezTo>
                      <a:pt x="70912" y="60901"/>
                      <a:pt x="71773" y="61762"/>
                      <a:pt x="72839" y="61762"/>
                    </a:cubicBezTo>
                    <a:lnTo>
                      <a:pt x="84284" y="61762"/>
                    </a:lnTo>
                    <a:cubicBezTo>
                      <a:pt x="85350" y="61762"/>
                      <a:pt x="86212" y="60901"/>
                      <a:pt x="86212" y="59835"/>
                    </a:cubicBezTo>
                    <a:lnTo>
                      <a:pt x="86212" y="22470"/>
                    </a:lnTo>
                    <a:cubicBezTo>
                      <a:pt x="86514" y="15984"/>
                      <a:pt x="84092" y="9664"/>
                      <a:pt x="79525" y="5046"/>
                    </a:cubicBezTo>
                    <a:cubicBezTo>
                      <a:pt x="75423" y="1424"/>
                      <a:pt x="70089" y="-503"/>
                      <a:pt x="64618" y="-342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0" name="手繪多邊形 129">
                <a:extLst>
                  <a:ext uri="{FF2B5EF4-FFF2-40B4-BE49-F238E27FC236}">
                    <a16:creationId xmlns="" xmlns:a16="http://schemas.microsoft.com/office/drawing/2014/main" id="{DC9AA3D7-9967-D43A-FE0F-52B91091A6FE}"/>
                  </a:ext>
                </a:extLst>
              </p:cNvPr>
              <p:cNvSpPr/>
              <p:nvPr/>
            </p:nvSpPr>
            <p:spPr>
              <a:xfrm>
                <a:off x="8350847" y="6211721"/>
                <a:ext cx="15653" cy="12468"/>
              </a:xfrm>
              <a:custGeom>
                <a:avLst/>
                <a:gdLst>
                  <a:gd name="connsiteX0" fmla="*/ 13727 w 15653"/>
                  <a:gd name="connsiteY0" fmla="*/ 0 h 12468"/>
                  <a:gd name="connsiteX1" fmla="*/ 15654 w 15653"/>
                  <a:gd name="connsiteY1" fmla="*/ 0 h 12468"/>
                  <a:gd name="connsiteX2" fmla="*/ 15654 w 15653"/>
                  <a:gd name="connsiteY2" fmla="*/ 12468 h 12468"/>
                  <a:gd name="connsiteX3" fmla="*/ 13727 w 15653"/>
                  <a:gd name="connsiteY3" fmla="*/ 12468 h 12468"/>
                  <a:gd name="connsiteX4" fmla="*/ 1927 w 15653"/>
                  <a:gd name="connsiteY4" fmla="*/ 12468 h 12468"/>
                  <a:gd name="connsiteX5" fmla="*/ 0 w 15653"/>
                  <a:gd name="connsiteY5" fmla="*/ 12468 h 12468"/>
                  <a:gd name="connsiteX6" fmla="*/ 0 w 15653"/>
                  <a:gd name="connsiteY6" fmla="*/ 0 h 12468"/>
                  <a:gd name="connsiteX7" fmla="*/ 1927 w 15653"/>
                  <a:gd name="connsiteY7" fmla="*/ 0 h 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53" h="12468">
                    <a:moveTo>
                      <a:pt x="13727" y="0"/>
                    </a:moveTo>
                    <a:cubicBezTo>
                      <a:pt x="14791" y="0"/>
                      <a:pt x="15654" y="0"/>
                      <a:pt x="15654" y="0"/>
                    </a:cubicBezTo>
                    <a:lnTo>
                      <a:pt x="15654" y="12468"/>
                    </a:lnTo>
                    <a:cubicBezTo>
                      <a:pt x="15654" y="12468"/>
                      <a:pt x="14791" y="12468"/>
                      <a:pt x="13727" y="12468"/>
                    </a:cubicBezTo>
                    <a:lnTo>
                      <a:pt x="1927" y="12468"/>
                    </a:lnTo>
                    <a:cubicBezTo>
                      <a:pt x="863" y="12468"/>
                      <a:pt x="0" y="12468"/>
                      <a:pt x="0" y="12468"/>
                    </a:cubicBezTo>
                    <a:lnTo>
                      <a:pt x="0" y="0"/>
                    </a:lnTo>
                    <a:cubicBezTo>
                      <a:pt x="0" y="0"/>
                      <a:pt x="863" y="0"/>
                      <a:pt x="1927" y="0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1" name="手繪多邊形 130">
                <a:extLst>
                  <a:ext uri="{FF2B5EF4-FFF2-40B4-BE49-F238E27FC236}">
                    <a16:creationId xmlns="" xmlns:a16="http://schemas.microsoft.com/office/drawing/2014/main" id="{0495EBDE-730B-BF3E-DC73-E7583E278B90}"/>
                  </a:ext>
                </a:extLst>
              </p:cNvPr>
              <p:cNvSpPr/>
              <p:nvPr/>
            </p:nvSpPr>
            <p:spPr>
              <a:xfrm>
                <a:off x="8351083" y="6234691"/>
                <a:ext cx="15300" cy="61318"/>
              </a:xfrm>
              <a:custGeom>
                <a:avLst/>
                <a:gdLst>
                  <a:gd name="connsiteX0" fmla="*/ 13373 w 15300"/>
                  <a:gd name="connsiteY0" fmla="*/ 0 h 61318"/>
                  <a:gd name="connsiteX1" fmla="*/ 15300 w 15300"/>
                  <a:gd name="connsiteY1" fmla="*/ 0 h 61318"/>
                  <a:gd name="connsiteX2" fmla="*/ 15300 w 15300"/>
                  <a:gd name="connsiteY2" fmla="*/ 61318 h 61318"/>
                  <a:gd name="connsiteX3" fmla="*/ 13373 w 15300"/>
                  <a:gd name="connsiteY3" fmla="*/ 61318 h 61318"/>
                  <a:gd name="connsiteX4" fmla="*/ 1927 w 15300"/>
                  <a:gd name="connsiteY4" fmla="*/ 61318 h 61318"/>
                  <a:gd name="connsiteX5" fmla="*/ 0 w 15300"/>
                  <a:gd name="connsiteY5" fmla="*/ 61318 h 61318"/>
                  <a:gd name="connsiteX6" fmla="*/ 0 w 15300"/>
                  <a:gd name="connsiteY6" fmla="*/ 0 h 61318"/>
                  <a:gd name="connsiteX7" fmla="*/ 1927 w 15300"/>
                  <a:gd name="connsiteY7" fmla="*/ 0 h 6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00" h="61318">
                    <a:moveTo>
                      <a:pt x="13373" y="0"/>
                    </a:moveTo>
                    <a:cubicBezTo>
                      <a:pt x="14437" y="0"/>
                      <a:pt x="15300" y="0"/>
                      <a:pt x="15300" y="0"/>
                    </a:cubicBezTo>
                    <a:lnTo>
                      <a:pt x="15300" y="61318"/>
                    </a:lnTo>
                    <a:cubicBezTo>
                      <a:pt x="15300" y="61318"/>
                      <a:pt x="14437" y="61318"/>
                      <a:pt x="13373" y="61318"/>
                    </a:cubicBezTo>
                    <a:lnTo>
                      <a:pt x="1927" y="61318"/>
                    </a:lnTo>
                    <a:cubicBezTo>
                      <a:pt x="863" y="61318"/>
                      <a:pt x="0" y="61318"/>
                      <a:pt x="0" y="61318"/>
                    </a:cubicBezTo>
                    <a:lnTo>
                      <a:pt x="0" y="0"/>
                    </a:lnTo>
                    <a:cubicBezTo>
                      <a:pt x="0" y="0"/>
                      <a:pt x="863" y="0"/>
                      <a:pt x="1927" y="0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63" name="圖形 25">
              <a:extLst>
                <a:ext uri="{FF2B5EF4-FFF2-40B4-BE49-F238E27FC236}">
                  <a16:creationId xmlns="" xmlns:a16="http://schemas.microsoft.com/office/drawing/2014/main" id="{066CE1DD-60B6-121E-3413-C740571DEC9B}"/>
                </a:ext>
              </a:extLst>
            </p:cNvPr>
            <p:cNvGrpSpPr/>
            <p:nvPr/>
          </p:nvGrpSpPr>
          <p:grpSpPr>
            <a:xfrm>
              <a:off x="4724654" y="5849068"/>
              <a:ext cx="262558" cy="488053"/>
              <a:chOff x="5439028" y="5931148"/>
              <a:chExt cx="323523" cy="601377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69" name="手繪多邊形 68">
                <a:extLst>
                  <a:ext uri="{FF2B5EF4-FFF2-40B4-BE49-F238E27FC236}">
                    <a16:creationId xmlns="" xmlns:a16="http://schemas.microsoft.com/office/drawing/2014/main" id="{804E3FC4-F120-396C-C598-CF9CF4E74B5C}"/>
                  </a:ext>
                </a:extLst>
              </p:cNvPr>
              <p:cNvSpPr/>
              <p:nvPr/>
            </p:nvSpPr>
            <p:spPr>
              <a:xfrm>
                <a:off x="5494385" y="5931148"/>
                <a:ext cx="212977" cy="201145"/>
              </a:xfrm>
              <a:custGeom>
                <a:avLst/>
                <a:gdLst>
                  <a:gd name="connsiteX0" fmla="*/ 17226 w 212977"/>
                  <a:gd name="connsiteY0" fmla="*/ 183863 h 201145"/>
                  <a:gd name="connsiteX1" fmla="*/ 17226 w 212977"/>
                  <a:gd name="connsiteY1" fmla="*/ 17282 h 201145"/>
                  <a:gd name="connsiteX2" fmla="*/ 195552 w 212977"/>
                  <a:gd name="connsiteY2" fmla="*/ 17282 h 201145"/>
                  <a:gd name="connsiteX3" fmla="*/ 195552 w 212977"/>
                  <a:gd name="connsiteY3" fmla="*/ 183863 h 201145"/>
                  <a:gd name="connsiteX4" fmla="*/ 212977 w 212977"/>
                  <a:gd name="connsiteY4" fmla="*/ 201145 h 201145"/>
                  <a:gd name="connsiteX5" fmla="*/ 212977 w 212977"/>
                  <a:gd name="connsiteY5" fmla="*/ 17282 h 201145"/>
                  <a:gd name="connsiteX6" fmla="*/ 195718 w 212977"/>
                  <a:gd name="connsiteY6" fmla="*/ 0 h 201145"/>
                  <a:gd name="connsiteX7" fmla="*/ 195552 w 212977"/>
                  <a:gd name="connsiteY7" fmla="*/ 1 h 201145"/>
                  <a:gd name="connsiteX8" fmla="*/ 17226 w 212977"/>
                  <a:gd name="connsiteY8" fmla="*/ 1 h 201145"/>
                  <a:gd name="connsiteX9" fmla="*/ 0 w 212977"/>
                  <a:gd name="connsiteY9" fmla="*/ 17249 h 201145"/>
                  <a:gd name="connsiteX10" fmla="*/ 0 w 212977"/>
                  <a:gd name="connsiteY10" fmla="*/ 17282 h 201145"/>
                  <a:gd name="connsiteX11" fmla="*/ 0 w 212977"/>
                  <a:gd name="connsiteY11" fmla="*/ 201145 h 20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977" h="201145">
                    <a:moveTo>
                      <a:pt x="17226" y="183863"/>
                    </a:moveTo>
                    <a:lnTo>
                      <a:pt x="17226" y="17282"/>
                    </a:lnTo>
                    <a:lnTo>
                      <a:pt x="195552" y="17282"/>
                    </a:lnTo>
                    <a:lnTo>
                      <a:pt x="195552" y="183863"/>
                    </a:lnTo>
                    <a:lnTo>
                      <a:pt x="212977" y="201145"/>
                    </a:lnTo>
                    <a:lnTo>
                      <a:pt x="212977" y="17282"/>
                    </a:lnTo>
                    <a:cubicBezTo>
                      <a:pt x="212977" y="7738"/>
                      <a:pt x="205250" y="0"/>
                      <a:pt x="195718" y="0"/>
                    </a:cubicBezTo>
                    <a:cubicBezTo>
                      <a:pt x="195663" y="0"/>
                      <a:pt x="195607" y="0"/>
                      <a:pt x="195552" y="1"/>
                    </a:cubicBezTo>
                    <a:lnTo>
                      <a:pt x="17226" y="1"/>
                    </a:lnTo>
                    <a:cubicBezTo>
                      <a:pt x="7712" y="1"/>
                      <a:pt x="0" y="7723"/>
                      <a:pt x="0" y="17249"/>
                    </a:cubicBezTo>
                    <a:cubicBezTo>
                      <a:pt x="0" y="17260"/>
                      <a:pt x="0" y="17271"/>
                      <a:pt x="0" y="17282"/>
                    </a:cubicBezTo>
                    <a:lnTo>
                      <a:pt x="0" y="201145"/>
                    </a:ln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19" name="手繪多邊形 118">
                <a:extLst>
                  <a:ext uri="{FF2B5EF4-FFF2-40B4-BE49-F238E27FC236}">
                    <a16:creationId xmlns="" xmlns:a16="http://schemas.microsoft.com/office/drawing/2014/main" id="{C4DC245E-7DDD-C03A-0914-03CFFCC39065}"/>
                  </a:ext>
                </a:extLst>
              </p:cNvPr>
              <p:cNvSpPr/>
              <p:nvPr/>
            </p:nvSpPr>
            <p:spPr>
              <a:xfrm>
                <a:off x="5494385" y="6331414"/>
                <a:ext cx="212977" cy="201111"/>
              </a:xfrm>
              <a:custGeom>
                <a:avLst/>
                <a:gdLst>
                  <a:gd name="connsiteX0" fmla="*/ 195552 w 212977"/>
                  <a:gd name="connsiteY0" fmla="*/ 17282 h 201111"/>
                  <a:gd name="connsiteX1" fmla="*/ 195552 w 212977"/>
                  <a:gd name="connsiteY1" fmla="*/ 183829 h 201111"/>
                  <a:gd name="connsiteX2" fmla="*/ 17226 w 212977"/>
                  <a:gd name="connsiteY2" fmla="*/ 183829 h 201111"/>
                  <a:gd name="connsiteX3" fmla="*/ 17226 w 212977"/>
                  <a:gd name="connsiteY3" fmla="*/ 17282 h 201111"/>
                  <a:gd name="connsiteX4" fmla="*/ 0 w 212977"/>
                  <a:gd name="connsiteY4" fmla="*/ 0 h 201111"/>
                  <a:gd name="connsiteX5" fmla="*/ 0 w 212977"/>
                  <a:gd name="connsiteY5" fmla="*/ 183829 h 201111"/>
                  <a:gd name="connsiteX6" fmla="*/ 17193 w 212977"/>
                  <a:gd name="connsiteY6" fmla="*/ 201111 h 201111"/>
                  <a:gd name="connsiteX7" fmla="*/ 17226 w 212977"/>
                  <a:gd name="connsiteY7" fmla="*/ 201111 h 201111"/>
                  <a:gd name="connsiteX8" fmla="*/ 195552 w 212977"/>
                  <a:gd name="connsiteY8" fmla="*/ 201111 h 201111"/>
                  <a:gd name="connsiteX9" fmla="*/ 212976 w 212977"/>
                  <a:gd name="connsiteY9" fmla="*/ 183995 h 201111"/>
                  <a:gd name="connsiteX10" fmla="*/ 212977 w 212977"/>
                  <a:gd name="connsiteY10" fmla="*/ 183829 h 201111"/>
                  <a:gd name="connsiteX11" fmla="*/ 212977 w 212977"/>
                  <a:gd name="connsiteY11" fmla="*/ 0 h 20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977" h="201111">
                    <a:moveTo>
                      <a:pt x="195552" y="17282"/>
                    </a:moveTo>
                    <a:lnTo>
                      <a:pt x="195552" y="183829"/>
                    </a:lnTo>
                    <a:lnTo>
                      <a:pt x="17226" y="183829"/>
                    </a:lnTo>
                    <a:lnTo>
                      <a:pt x="17226" y="17282"/>
                    </a:lnTo>
                    <a:lnTo>
                      <a:pt x="0" y="0"/>
                    </a:lnTo>
                    <a:lnTo>
                      <a:pt x="0" y="183829"/>
                    </a:lnTo>
                    <a:cubicBezTo>
                      <a:pt x="-18" y="193356"/>
                      <a:pt x="7679" y="201091"/>
                      <a:pt x="17193" y="201111"/>
                    </a:cubicBezTo>
                    <a:cubicBezTo>
                      <a:pt x="17204" y="201111"/>
                      <a:pt x="17215" y="201111"/>
                      <a:pt x="17226" y="201111"/>
                    </a:cubicBezTo>
                    <a:lnTo>
                      <a:pt x="195552" y="201111"/>
                    </a:lnTo>
                    <a:cubicBezTo>
                      <a:pt x="205084" y="201204"/>
                      <a:pt x="212885" y="193542"/>
                      <a:pt x="212976" y="183995"/>
                    </a:cubicBezTo>
                    <a:cubicBezTo>
                      <a:pt x="212977" y="183942"/>
                      <a:pt x="212977" y="183886"/>
                      <a:pt x="212977" y="183829"/>
                    </a:cubicBezTo>
                    <a:lnTo>
                      <a:pt x="212977" y="0"/>
                    </a:ln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0" name="手繪多邊形 119">
                <a:extLst>
                  <a:ext uri="{FF2B5EF4-FFF2-40B4-BE49-F238E27FC236}">
                    <a16:creationId xmlns="" xmlns:a16="http://schemas.microsoft.com/office/drawing/2014/main" id="{66AA2993-5761-FA2C-6839-88A24469B55C}"/>
                  </a:ext>
                </a:extLst>
              </p:cNvPr>
              <p:cNvSpPr/>
              <p:nvPr/>
            </p:nvSpPr>
            <p:spPr>
              <a:xfrm>
                <a:off x="5467749" y="6098624"/>
                <a:ext cx="266082" cy="266424"/>
              </a:xfrm>
              <a:custGeom>
                <a:avLst/>
                <a:gdLst>
                  <a:gd name="connsiteX0" fmla="*/ 174650 w 266082"/>
                  <a:gd name="connsiteY0" fmla="*/ 266424 h 266424"/>
                  <a:gd name="connsiteX1" fmla="*/ 91400 w 266082"/>
                  <a:gd name="connsiteY1" fmla="*/ 266424 h 266424"/>
                  <a:gd name="connsiteX2" fmla="*/ 68377 w 266082"/>
                  <a:gd name="connsiteY2" fmla="*/ 256871 h 266424"/>
                  <a:gd name="connsiteX3" fmla="*/ 9542 w 266082"/>
                  <a:gd name="connsiteY3" fmla="*/ 197961 h 266424"/>
                  <a:gd name="connsiteX4" fmla="*/ 1 w 266082"/>
                  <a:gd name="connsiteY4" fmla="*/ 174742 h 266424"/>
                  <a:gd name="connsiteX5" fmla="*/ 1 w 266082"/>
                  <a:gd name="connsiteY5" fmla="*/ 91551 h 266424"/>
                  <a:gd name="connsiteX6" fmla="*/ 9542 w 266082"/>
                  <a:gd name="connsiteY6" fmla="*/ 68332 h 266424"/>
                  <a:gd name="connsiteX7" fmla="*/ 68377 w 266082"/>
                  <a:gd name="connsiteY7" fmla="*/ 9554 h 266424"/>
                  <a:gd name="connsiteX8" fmla="*/ 91566 w 266082"/>
                  <a:gd name="connsiteY8" fmla="*/ 1 h 266424"/>
                  <a:gd name="connsiteX9" fmla="*/ 174650 w 266082"/>
                  <a:gd name="connsiteY9" fmla="*/ 1 h 266424"/>
                  <a:gd name="connsiteX10" fmla="*/ 197839 w 266082"/>
                  <a:gd name="connsiteY10" fmla="*/ 9554 h 266424"/>
                  <a:gd name="connsiteX11" fmla="*/ 256541 w 266082"/>
                  <a:gd name="connsiteY11" fmla="*/ 68497 h 266424"/>
                  <a:gd name="connsiteX12" fmla="*/ 266082 w 266082"/>
                  <a:gd name="connsiteY12" fmla="*/ 91717 h 266424"/>
                  <a:gd name="connsiteX13" fmla="*/ 266082 w 266082"/>
                  <a:gd name="connsiteY13" fmla="*/ 175040 h 266424"/>
                  <a:gd name="connsiteX14" fmla="*/ 256541 w 266082"/>
                  <a:gd name="connsiteY14" fmla="*/ 198259 h 266424"/>
                  <a:gd name="connsiteX15" fmla="*/ 197673 w 266082"/>
                  <a:gd name="connsiteY15" fmla="*/ 256871 h 266424"/>
                  <a:gd name="connsiteX16" fmla="*/ 174650 w 266082"/>
                  <a:gd name="connsiteY16" fmla="*/ 266424 h 266424"/>
                  <a:gd name="connsiteX17" fmla="*/ 91400 w 266082"/>
                  <a:gd name="connsiteY17" fmla="*/ 14961 h 266424"/>
                  <a:gd name="connsiteX18" fmla="*/ 78911 w 266082"/>
                  <a:gd name="connsiteY18" fmla="*/ 20135 h 266424"/>
                  <a:gd name="connsiteX19" fmla="*/ 20044 w 266082"/>
                  <a:gd name="connsiteY19" fmla="*/ 79012 h 266424"/>
                  <a:gd name="connsiteX20" fmla="*/ 14876 w 266082"/>
                  <a:gd name="connsiteY20" fmla="*/ 91551 h 266424"/>
                  <a:gd name="connsiteX21" fmla="*/ 14876 w 266082"/>
                  <a:gd name="connsiteY21" fmla="*/ 174874 h 266424"/>
                  <a:gd name="connsiteX22" fmla="*/ 20044 w 266082"/>
                  <a:gd name="connsiteY22" fmla="*/ 187446 h 266424"/>
                  <a:gd name="connsiteX23" fmla="*/ 78911 w 266082"/>
                  <a:gd name="connsiteY23" fmla="*/ 246356 h 266424"/>
                  <a:gd name="connsiteX24" fmla="*/ 91400 w 266082"/>
                  <a:gd name="connsiteY24" fmla="*/ 251564 h 266424"/>
                  <a:gd name="connsiteX25" fmla="*/ 174650 w 266082"/>
                  <a:gd name="connsiteY25" fmla="*/ 251564 h 266424"/>
                  <a:gd name="connsiteX26" fmla="*/ 187139 w 266082"/>
                  <a:gd name="connsiteY26" fmla="*/ 246356 h 266424"/>
                  <a:gd name="connsiteX27" fmla="*/ 246007 w 266082"/>
                  <a:gd name="connsiteY27" fmla="*/ 187446 h 266424"/>
                  <a:gd name="connsiteX28" fmla="*/ 251174 w 266082"/>
                  <a:gd name="connsiteY28" fmla="*/ 174907 h 266424"/>
                  <a:gd name="connsiteX29" fmla="*/ 251174 w 266082"/>
                  <a:gd name="connsiteY29" fmla="*/ 91551 h 266424"/>
                  <a:gd name="connsiteX30" fmla="*/ 246007 w 266082"/>
                  <a:gd name="connsiteY30" fmla="*/ 79012 h 266424"/>
                  <a:gd name="connsiteX31" fmla="*/ 187139 w 266082"/>
                  <a:gd name="connsiteY31" fmla="*/ 20102 h 266424"/>
                  <a:gd name="connsiteX32" fmla="*/ 174650 w 266082"/>
                  <a:gd name="connsiteY32" fmla="*/ 14961 h 26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6082" h="266424">
                    <a:moveTo>
                      <a:pt x="174650" y="266424"/>
                    </a:moveTo>
                    <a:lnTo>
                      <a:pt x="91400" y="266424"/>
                    </a:lnTo>
                    <a:cubicBezTo>
                      <a:pt x="82760" y="266444"/>
                      <a:pt x="74470" y="263004"/>
                      <a:pt x="68377" y="256871"/>
                    </a:cubicBezTo>
                    <a:lnTo>
                      <a:pt x="9542" y="197961"/>
                    </a:lnTo>
                    <a:cubicBezTo>
                      <a:pt x="3375" y="191818"/>
                      <a:pt x="-64" y="183452"/>
                      <a:pt x="1" y="174742"/>
                    </a:cubicBezTo>
                    <a:lnTo>
                      <a:pt x="1" y="91551"/>
                    </a:lnTo>
                    <a:cubicBezTo>
                      <a:pt x="-79" y="82839"/>
                      <a:pt x="3362" y="74465"/>
                      <a:pt x="9542" y="68332"/>
                    </a:cubicBezTo>
                    <a:lnTo>
                      <a:pt x="68377" y="9554"/>
                    </a:lnTo>
                    <a:cubicBezTo>
                      <a:pt x="74511" y="3379"/>
                      <a:pt x="82868" y="-64"/>
                      <a:pt x="91566" y="1"/>
                    </a:cubicBezTo>
                    <a:lnTo>
                      <a:pt x="174650" y="1"/>
                    </a:lnTo>
                    <a:cubicBezTo>
                      <a:pt x="183347" y="-64"/>
                      <a:pt x="191705" y="3379"/>
                      <a:pt x="197839" y="9554"/>
                    </a:cubicBezTo>
                    <a:lnTo>
                      <a:pt x="256541" y="68497"/>
                    </a:lnTo>
                    <a:cubicBezTo>
                      <a:pt x="262708" y="74639"/>
                      <a:pt x="266147" y="83008"/>
                      <a:pt x="266082" y="91717"/>
                    </a:cubicBezTo>
                    <a:lnTo>
                      <a:pt x="266082" y="175040"/>
                    </a:lnTo>
                    <a:cubicBezTo>
                      <a:pt x="266132" y="183747"/>
                      <a:pt x="262696" y="192110"/>
                      <a:pt x="256541" y="198259"/>
                    </a:cubicBezTo>
                    <a:lnTo>
                      <a:pt x="197673" y="256871"/>
                    </a:lnTo>
                    <a:cubicBezTo>
                      <a:pt x="191580" y="263004"/>
                      <a:pt x="183290" y="266444"/>
                      <a:pt x="174650" y="266424"/>
                    </a:cubicBezTo>
                    <a:close/>
                    <a:moveTo>
                      <a:pt x="91400" y="14961"/>
                    </a:moveTo>
                    <a:cubicBezTo>
                      <a:pt x="86714" y="14944"/>
                      <a:pt x="82216" y="16808"/>
                      <a:pt x="78911" y="20135"/>
                    </a:cubicBezTo>
                    <a:lnTo>
                      <a:pt x="20044" y="79012"/>
                    </a:lnTo>
                    <a:cubicBezTo>
                      <a:pt x="16727" y="82340"/>
                      <a:pt x="14869" y="86850"/>
                      <a:pt x="14876" y="91551"/>
                    </a:cubicBezTo>
                    <a:lnTo>
                      <a:pt x="14876" y="174874"/>
                    </a:lnTo>
                    <a:cubicBezTo>
                      <a:pt x="14860" y="179588"/>
                      <a:pt x="16720" y="184109"/>
                      <a:pt x="20044" y="187446"/>
                    </a:cubicBezTo>
                    <a:lnTo>
                      <a:pt x="78911" y="246356"/>
                    </a:lnTo>
                    <a:cubicBezTo>
                      <a:pt x="82212" y="249693"/>
                      <a:pt x="86710" y="251567"/>
                      <a:pt x="91400" y="251564"/>
                    </a:cubicBezTo>
                    <a:lnTo>
                      <a:pt x="174650" y="251564"/>
                    </a:lnTo>
                    <a:cubicBezTo>
                      <a:pt x="179340" y="251567"/>
                      <a:pt x="183838" y="249693"/>
                      <a:pt x="187139" y="246356"/>
                    </a:cubicBezTo>
                    <a:lnTo>
                      <a:pt x="246007" y="187446"/>
                    </a:lnTo>
                    <a:cubicBezTo>
                      <a:pt x="249335" y="184125"/>
                      <a:pt x="251196" y="179611"/>
                      <a:pt x="251174" y="174907"/>
                    </a:cubicBezTo>
                    <a:lnTo>
                      <a:pt x="251174" y="91551"/>
                    </a:lnTo>
                    <a:cubicBezTo>
                      <a:pt x="251196" y="86847"/>
                      <a:pt x="249335" y="82331"/>
                      <a:pt x="246007" y="79012"/>
                    </a:cubicBezTo>
                    <a:lnTo>
                      <a:pt x="187139" y="20102"/>
                    </a:lnTo>
                    <a:cubicBezTo>
                      <a:pt x="183829" y="16787"/>
                      <a:pt x="179332" y="14935"/>
                      <a:pt x="174650" y="14961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1" name="手繪多邊形 120">
                <a:extLst>
                  <a:ext uri="{FF2B5EF4-FFF2-40B4-BE49-F238E27FC236}">
                    <a16:creationId xmlns="" xmlns:a16="http://schemas.microsoft.com/office/drawing/2014/main" id="{20F31420-2711-625B-0293-C369C86A31B2}"/>
                  </a:ext>
                </a:extLst>
              </p:cNvPr>
              <p:cNvSpPr/>
              <p:nvPr/>
            </p:nvSpPr>
            <p:spPr>
              <a:xfrm>
                <a:off x="5499704" y="6155346"/>
                <a:ext cx="203643" cy="180479"/>
              </a:xfrm>
              <a:custGeom>
                <a:avLst/>
                <a:gdLst>
                  <a:gd name="connsiteX0" fmla="*/ 178970 w 203643"/>
                  <a:gd name="connsiteY0" fmla="*/ 11908 h 180479"/>
                  <a:gd name="connsiteX1" fmla="*/ 143225 w 203643"/>
                  <a:gd name="connsiteY1" fmla="*/ 431 h 180479"/>
                  <a:gd name="connsiteX2" fmla="*/ 105559 w 203643"/>
                  <a:gd name="connsiteY2" fmla="*/ 12439 h 180479"/>
                  <a:gd name="connsiteX3" fmla="*/ 101749 w 203643"/>
                  <a:gd name="connsiteY3" fmla="*/ 15358 h 180479"/>
                  <a:gd name="connsiteX4" fmla="*/ 89095 w 203643"/>
                  <a:gd name="connsiteY4" fmla="*/ 7032 h 180479"/>
                  <a:gd name="connsiteX5" fmla="*/ 60241 w 203643"/>
                  <a:gd name="connsiteY5" fmla="*/ 0 h 180479"/>
                  <a:gd name="connsiteX6" fmla="*/ 60241 w 203643"/>
                  <a:gd name="connsiteY6" fmla="*/ 0 h 180479"/>
                  <a:gd name="connsiteX7" fmla="*/ 379 w 203643"/>
                  <a:gd name="connsiteY7" fmla="*/ 55195 h 180479"/>
                  <a:gd name="connsiteX8" fmla="*/ 19461 w 203643"/>
                  <a:gd name="connsiteY8" fmla="*/ 112513 h 180479"/>
                  <a:gd name="connsiteX9" fmla="*/ 86544 w 203643"/>
                  <a:gd name="connsiteY9" fmla="*/ 175172 h 180479"/>
                  <a:gd name="connsiteX10" fmla="*/ 101650 w 203643"/>
                  <a:gd name="connsiteY10" fmla="*/ 180479 h 180479"/>
                  <a:gd name="connsiteX11" fmla="*/ 117684 w 203643"/>
                  <a:gd name="connsiteY11" fmla="*/ 174741 h 180479"/>
                  <a:gd name="connsiteX12" fmla="*/ 177313 w 203643"/>
                  <a:gd name="connsiteY12" fmla="*/ 121005 h 180479"/>
                  <a:gd name="connsiteX13" fmla="*/ 200503 w 203643"/>
                  <a:gd name="connsiteY13" fmla="*/ 81201 h 180479"/>
                  <a:gd name="connsiteX14" fmla="*/ 178970 w 203643"/>
                  <a:gd name="connsiteY14" fmla="*/ 11908 h 180479"/>
                  <a:gd name="connsiteX15" fmla="*/ 18235 w 203643"/>
                  <a:gd name="connsiteY15" fmla="*/ 57119 h 180479"/>
                  <a:gd name="connsiteX16" fmla="*/ 60241 w 203643"/>
                  <a:gd name="connsiteY16" fmla="*/ 17945 h 180479"/>
                  <a:gd name="connsiteX17" fmla="*/ 80978 w 203643"/>
                  <a:gd name="connsiteY17" fmla="*/ 23053 h 180479"/>
                  <a:gd name="connsiteX18" fmla="*/ 101650 w 203643"/>
                  <a:gd name="connsiteY18" fmla="*/ 41463 h 180479"/>
                  <a:gd name="connsiteX19" fmla="*/ 115928 w 203643"/>
                  <a:gd name="connsiteY19" fmla="*/ 27166 h 180479"/>
                  <a:gd name="connsiteX20" fmla="*/ 143291 w 203643"/>
                  <a:gd name="connsiteY20" fmla="*/ 18409 h 180479"/>
                  <a:gd name="connsiteX21" fmla="*/ 168435 w 203643"/>
                  <a:gd name="connsiteY21" fmla="*/ 26470 h 180479"/>
                  <a:gd name="connsiteX22" fmla="*/ 183343 w 203643"/>
                  <a:gd name="connsiteY22" fmla="*/ 75893 h 180479"/>
                  <a:gd name="connsiteX23" fmla="*/ 183144 w 203643"/>
                  <a:gd name="connsiteY23" fmla="*/ 76491 h 180479"/>
                  <a:gd name="connsiteX24" fmla="*/ 182216 w 203643"/>
                  <a:gd name="connsiteY24" fmla="*/ 76491 h 180479"/>
                  <a:gd name="connsiteX25" fmla="*/ 165818 w 203643"/>
                  <a:gd name="connsiteY25" fmla="*/ 76491 h 180479"/>
                  <a:gd name="connsiteX26" fmla="*/ 151805 w 203643"/>
                  <a:gd name="connsiteY26" fmla="*/ 33369 h 180479"/>
                  <a:gd name="connsiteX27" fmla="*/ 143523 w 203643"/>
                  <a:gd name="connsiteY27" fmla="*/ 27399 h 180479"/>
                  <a:gd name="connsiteX28" fmla="*/ 135341 w 203643"/>
                  <a:gd name="connsiteY28" fmla="*/ 33535 h 180479"/>
                  <a:gd name="connsiteX29" fmla="*/ 122388 w 203643"/>
                  <a:gd name="connsiteY29" fmla="*/ 76656 h 180479"/>
                  <a:gd name="connsiteX30" fmla="*/ 95886 w 203643"/>
                  <a:gd name="connsiteY30" fmla="*/ 76656 h 180479"/>
                  <a:gd name="connsiteX31" fmla="*/ 87736 w 203643"/>
                  <a:gd name="connsiteY31" fmla="*/ 82395 h 180479"/>
                  <a:gd name="connsiteX32" fmla="*/ 83231 w 203643"/>
                  <a:gd name="connsiteY32" fmla="*/ 95199 h 180479"/>
                  <a:gd name="connsiteX33" fmla="*/ 67264 w 203643"/>
                  <a:gd name="connsiteY33" fmla="*/ 48760 h 180479"/>
                  <a:gd name="connsiteX34" fmla="*/ 56249 w 203643"/>
                  <a:gd name="connsiteY34" fmla="*/ 43444 h 180479"/>
                  <a:gd name="connsiteX35" fmla="*/ 51130 w 203643"/>
                  <a:gd name="connsiteY35" fmla="*/ 48263 h 180479"/>
                  <a:gd name="connsiteX36" fmla="*/ 39403 w 203643"/>
                  <a:gd name="connsiteY36" fmla="*/ 76524 h 180479"/>
                  <a:gd name="connsiteX37" fmla="*/ 20123 w 203643"/>
                  <a:gd name="connsiteY37" fmla="*/ 76524 h 180479"/>
                  <a:gd name="connsiteX38" fmla="*/ 18235 w 203643"/>
                  <a:gd name="connsiteY38" fmla="*/ 57119 h 180479"/>
                  <a:gd name="connsiteX39" fmla="*/ 107050 w 203643"/>
                  <a:gd name="connsiteY39" fmla="*/ 159947 h 180479"/>
                  <a:gd name="connsiteX40" fmla="*/ 101617 w 203643"/>
                  <a:gd name="connsiteY40" fmla="*/ 162269 h 180479"/>
                  <a:gd name="connsiteX41" fmla="*/ 97078 w 203643"/>
                  <a:gd name="connsiteY41" fmla="*/ 160511 h 180479"/>
                  <a:gd name="connsiteX42" fmla="*/ 33904 w 203643"/>
                  <a:gd name="connsiteY42" fmla="*/ 101733 h 180479"/>
                  <a:gd name="connsiteX43" fmla="*/ 28306 w 203643"/>
                  <a:gd name="connsiteY43" fmla="*/ 93606 h 180479"/>
                  <a:gd name="connsiteX44" fmla="*/ 45068 w 203643"/>
                  <a:gd name="connsiteY44" fmla="*/ 93606 h 180479"/>
                  <a:gd name="connsiteX45" fmla="*/ 53019 w 203643"/>
                  <a:gd name="connsiteY45" fmla="*/ 88299 h 180479"/>
                  <a:gd name="connsiteX46" fmla="*/ 58253 w 203643"/>
                  <a:gd name="connsiteY46" fmla="*/ 75694 h 180479"/>
                  <a:gd name="connsiteX47" fmla="*/ 74817 w 203643"/>
                  <a:gd name="connsiteY47" fmla="*/ 123924 h 180479"/>
                  <a:gd name="connsiteX48" fmla="*/ 82933 w 203643"/>
                  <a:gd name="connsiteY48" fmla="*/ 129729 h 180479"/>
                  <a:gd name="connsiteX49" fmla="*/ 82933 w 203643"/>
                  <a:gd name="connsiteY49" fmla="*/ 129729 h 180479"/>
                  <a:gd name="connsiteX50" fmla="*/ 91215 w 203643"/>
                  <a:gd name="connsiteY50" fmla="*/ 124090 h 180479"/>
                  <a:gd name="connsiteX51" fmla="*/ 101882 w 203643"/>
                  <a:gd name="connsiteY51" fmla="*/ 93739 h 180479"/>
                  <a:gd name="connsiteX52" fmla="*/ 128781 w 203643"/>
                  <a:gd name="connsiteY52" fmla="*/ 93739 h 180479"/>
                  <a:gd name="connsiteX53" fmla="*/ 137063 w 203643"/>
                  <a:gd name="connsiteY53" fmla="*/ 87603 h 180479"/>
                  <a:gd name="connsiteX54" fmla="*/ 143921 w 203643"/>
                  <a:gd name="connsiteY54" fmla="*/ 64848 h 180479"/>
                  <a:gd name="connsiteX55" fmla="*/ 151341 w 203643"/>
                  <a:gd name="connsiteY55" fmla="*/ 87603 h 180479"/>
                  <a:gd name="connsiteX56" fmla="*/ 159557 w 203643"/>
                  <a:gd name="connsiteY56" fmla="*/ 93573 h 180479"/>
                  <a:gd name="connsiteX57" fmla="*/ 175061 w 203643"/>
                  <a:gd name="connsiteY57" fmla="*/ 93573 h 180479"/>
                  <a:gd name="connsiteX58" fmla="*/ 163632 w 203643"/>
                  <a:gd name="connsiteY58" fmla="*/ 109230 h 180479"/>
                  <a:gd name="connsiteX59" fmla="*/ 107050 w 203643"/>
                  <a:gd name="connsiteY59" fmla="*/ 160013 h 18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03643" h="180479">
                    <a:moveTo>
                      <a:pt x="178970" y="11908"/>
                    </a:moveTo>
                    <a:cubicBezTo>
                      <a:pt x="168583" y="4361"/>
                      <a:pt x="156058" y="339"/>
                      <a:pt x="143225" y="431"/>
                    </a:cubicBezTo>
                    <a:cubicBezTo>
                      <a:pt x="129733" y="443"/>
                      <a:pt x="116575" y="4638"/>
                      <a:pt x="105559" y="12439"/>
                    </a:cubicBezTo>
                    <a:cubicBezTo>
                      <a:pt x="104201" y="13368"/>
                      <a:pt x="102942" y="14363"/>
                      <a:pt x="101749" y="15358"/>
                    </a:cubicBezTo>
                    <a:cubicBezTo>
                      <a:pt x="97855" y="12118"/>
                      <a:pt x="93610" y="9325"/>
                      <a:pt x="89095" y="7032"/>
                    </a:cubicBezTo>
                    <a:cubicBezTo>
                      <a:pt x="80170" y="2429"/>
                      <a:pt x="70280" y="19"/>
                      <a:pt x="60241" y="0"/>
                    </a:cubicBezTo>
                    <a:lnTo>
                      <a:pt x="60241" y="0"/>
                    </a:lnTo>
                    <a:cubicBezTo>
                      <a:pt x="28968" y="0"/>
                      <a:pt x="3924" y="23219"/>
                      <a:pt x="379" y="55195"/>
                    </a:cubicBezTo>
                    <a:cubicBezTo>
                      <a:pt x="-2238" y="79642"/>
                      <a:pt x="9191" y="98681"/>
                      <a:pt x="19461" y="112513"/>
                    </a:cubicBezTo>
                    <a:cubicBezTo>
                      <a:pt x="39337" y="139050"/>
                      <a:pt x="64448" y="159151"/>
                      <a:pt x="86544" y="175172"/>
                    </a:cubicBezTo>
                    <a:cubicBezTo>
                      <a:pt x="90879" y="178519"/>
                      <a:pt x="96176" y="180383"/>
                      <a:pt x="101650" y="180479"/>
                    </a:cubicBezTo>
                    <a:cubicBezTo>
                      <a:pt x="107471" y="180340"/>
                      <a:pt x="113093" y="178326"/>
                      <a:pt x="117684" y="174741"/>
                    </a:cubicBezTo>
                    <a:cubicBezTo>
                      <a:pt x="135539" y="161705"/>
                      <a:pt x="158530" y="143793"/>
                      <a:pt x="177313" y="121005"/>
                    </a:cubicBezTo>
                    <a:cubicBezTo>
                      <a:pt x="187618" y="109419"/>
                      <a:pt x="195503" y="95885"/>
                      <a:pt x="200503" y="81201"/>
                    </a:cubicBezTo>
                    <a:cubicBezTo>
                      <a:pt x="208847" y="55869"/>
                      <a:pt x="200195" y="28027"/>
                      <a:pt x="178970" y="11908"/>
                    </a:cubicBezTo>
                    <a:close/>
                    <a:moveTo>
                      <a:pt x="18235" y="57119"/>
                    </a:moveTo>
                    <a:cubicBezTo>
                      <a:pt x="19908" y="35099"/>
                      <a:pt x="38186" y="18054"/>
                      <a:pt x="60241" y="17945"/>
                    </a:cubicBezTo>
                    <a:cubicBezTo>
                      <a:pt x="67458" y="17988"/>
                      <a:pt x="74564" y="19739"/>
                      <a:pt x="80978" y="23053"/>
                    </a:cubicBezTo>
                    <a:cubicBezTo>
                      <a:pt x="89234" y="27455"/>
                      <a:pt x="96321" y="33767"/>
                      <a:pt x="101650" y="41463"/>
                    </a:cubicBezTo>
                    <a:cubicBezTo>
                      <a:pt x="105847" y="36166"/>
                      <a:pt x="110638" y="31369"/>
                      <a:pt x="115928" y="27166"/>
                    </a:cubicBezTo>
                    <a:cubicBezTo>
                      <a:pt x="123942" y="21519"/>
                      <a:pt x="133491" y="18463"/>
                      <a:pt x="143291" y="18409"/>
                    </a:cubicBezTo>
                    <a:cubicBezTo>
                      <a:pt x="152315" y="18356"/>
                      <a:pt x="161121" y="21179"/>
                      <a:pt x="168435" y="26470"/>
                    </a:cubicBezTo>
                    <a:cubicBezTo>
                      <a:pt x="183309" y="37283"/>
                      <a:pt x="189239" y="56854"/>
                      <a:pt x="183343" y="75893"/>
                    </a:cubicBezTo>
                    <a:lnTo>
                      <a:pt x="183144" y="76491"/>
                    </a:lnTo>
                    <a:lnTo>
                      <a:pt x="182216" y="76491"/>
                    </a:lnTo>
                    <a:lnTo>
                      <a:pt x="165818" y="76491"/>
                    </a:lnTo>
                    <a:lnTo>
                      <a:pt x="151805" y="33369"/>
                    </a:lnTo>
                    <a:cubicBezTo>
                      <a:pt x="150683" y="29752"/>
                      <a:pt x="147305" y="27317"/>
                      <a:pt x="143523" y="27399"/>
                    </a:cubicBezTo>
                    <a:cubicBezTo>
                      <a:pt x="139747" y="27427"/>
                      <a:pt x="136430" y="29915"/>
                      <a:pt x="135341" y="33535"/>
                    </a:cubicBezTo>
                    <a:lnTo>
                      <a:pt x="122388" y="76656"/>
                    </a:lnTo>
                    <a:lnTo>
                      <a:pt x="95886" y="76656"/>
                    </a:lnTo>
                    <a:cubicBezTo>
                      <a:pt x="92228" y="76642"/>
                      <a:pt x="88960" y="78943"/>
                      <a:pt x="87736" y="82395"/>
                    </a:cubicBezTo>
                    <a:lnTo>
                      <a:pt x="83231" y="95199"/>
                    </a:lnTo>
                    <a:lnTo>
                      <a:pt x="67264" y="48760"/>
                    </a:lnTo>
                    <a:cubicBezTo>
                      <a:pt x="65688" y="44247"/>
                      <a:pt x="60756" y="41866"/>
                      <a:pt x="56249" y="43444"/>
                    </a:cubicBezTo>
                    <a:cubicBezTo>
                      <a:pt x="53938" y="44253"/>
                      <a:pt x="52079" y="46004"/>
                      <a:pt x="51130" y="48263"/>
                    </a:cubicBezTo>
                    <a:lnTo>
                      <a:pt x="39403" y="76524"/>
                    </a:lnTo>
                    <a:lnTo>
                      <a:pt x="20123" y="76524"/>
                    </a:lnTo>
                    <a:cubicBezTo>
                      <a:pt x="18181" y="70252"/>
                      <a:pt x="17538" y="63649"/>
                      <a:pt x="18235" y="57119"/>
                    </a:cubicBezTo>
                    <a:close/>
                    <a:moveTo>
                      <a:pt x="107050" y="159947"/>
                    </a:moveTo>
                    <a:cubicBezTo>
                      <a:pt x="105530" y="161277"/>
                      <a:pt x="103628" y="162090"/>
                      <a:pt x="101617" y="162269"/>
                    </a:cubicBezTo>
                    <a:cubicBezTo>
                      <a:pt x="99954" y="162189"/>
                      <a:pt x="98362" y="161572"/>
                      <a:pt x="97078" y="160511"/>
                    </a:cubicBezTo>
                    <a:cubicBezTo>
                      <a:pt x="73591" y="143494"/>
                      <a:pt x="51296" y="125218"/>
                      <a:pt x="33904" y="101733"/>
                    </a:cubicBezTo>
                    <a:cubicBezTo>
                      <a:pt x="31916" y="99079"/>
                      <a:pt x="30061" y="96360"/>
                      <a:pt x="28306" y="93606"/>
                    </a:cubicBezTo>
                    <a:lnTo>
                      <a:pt x="45068" y="93606"/>
                    </a:lnTo>
                    <a:cubicBezTo>
                      <a:pt x="48548" y="93615"/>
                      <a:pt x="51689" y="91519"/>
                      <a:pt x="53019" y="88299"/>
                    </a:cubicBezTo>
                    <a:lnTo>
                      <a:pt x="58253" y="75694"/>
                    </a:lnTo>
                    <a:lnTo>
                      <a:pt x="74817" y="123924"/>
                    </a:lnTo>
                    <a:cubicBezTo>
                      <a:pt x="76014" y="127390"/>
                      <a:pt x="79270" y="129719"/>
                      <a:pt x="82933" y="129729"/>
                    </a:cubicBezTo>
                    <a:lnTo>
                      <a:pt x="82933" y="129729"/>
                    </a:lnTo>
                    <a:cubicBezTo>
                      <a:pt x="86607" y="129795"/>
                      <a:pt x="89925" y="127536"/>
                      <a:pt x="91215" y="124090"/>
                    </a:cubicBezTo>
                    <a:lnTo>
                      <a:pt x="101882" y="93739"/>
                    </a:lnTo>
                    <a:lnTo>
                      <a:pt x="128781" y="93739"/>
                    </a:lnTo>
                    <a:cubicBezTo>
                      <a:pt x="132587" y="93733"/>
                      <a:pt x="135945" y="91245"/>
                      <a:pt x="137063" y="87603"/>
                    </a:cubicBezTo>
                    <a:lnTo>
                      <a:pt x="143921" y="64848"/>
                    </a:lnTo>
                    <a:lnTo>
                      <a:pt x="151341" y="87603"/>
                    </a:lnTo>
                    <a:cubicBezTo>
                      <a:pt x="152493" y="91169"/>
                      <a:pt x="155814" y="93582"/>
                      <a:pt x="159557" y="93573"/>
                    </a:cubicBezTo>
                    <a:lnTo>
                      <a:pt x="175061" y="93573"/>
                    </a:lnTo>
                    <a:cubicBezTo>
                      <a:pt x="171637" y="99064"/>
                      <a:pt x="167817" y="104296"/>
                      <a:pt x="163632" y="109230"/>
                    </a:cubicBezTo>
                    <a:cubicBezTo>
                      <a:pt x="147267" y="128999"/>
                      <a:pt x="127622" y="145020"/>
                      <a:pt x="107050" y="160013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2" name="手繪多邊形 121">
                <a:extLst>
                  <a:ext uri="{FF2B5EF4-FFF2-40B4-BE49-F238E27FC236}">
                    <a16:creationId xmlns="" xmlns:a16="http://schemas.microsoft.com/office/drawing/2014/main" id="{AFEF3627-3321-13DF-E306-F1CC4C1B0691}"/>
                  </a:ext>
                </a:extLst>
              </p:cNvPr>
              <p:cNvSpPr/>
              <p:nvPr/>
            </p:nvSpPr>
            <p:spPr>
              <a:xfrm>
                <a:off x="5547621" y="5978119"/>
                <a:ext cx="50674" cy="69854"/>
              </a:xfrm>
              <a:custGeom>
                <a:avLst/>
                <a:gdLst>
                  <a:gd name="connsiteX0" fmla="*/ 43596 w 50674"/>
                  <a:gd name="connsiteY0" fmla="*/ 63188 h 69854"/>
                  <a:gd name="connsiteX1" fmla="*/ 25177 w 50674"/>
                  <a:gd name="connsiteY1" fmla="*/ 69822 h 69854"/>
                  <a:gd name="connsiteX2" fmla="*/ 2385 w 50674"/>
                  <a:gd name="connsiteY2" fmla="*/ 69822 h 69854"/>
                  <a:gd name="connsiteX3" fmla="*/ 0 w 50674"/>
                  <a:gd name="connsiteY3" fmla="*/ 67501 h 69854"/>
                  <a:gd name="connsiteX4" fmla="*/ 0 w 50674"/>
                  <a:gd name="connsiteY4" fmla="*/ 67467 h 69854"/>
                  <a:gd name="connsiteX5" fmla="*/ 0 w 50674"/>
                  <a:gd name="connsiteY5" fmla="*/ 2387 h 69854"/>
                  <a:gd name="connsiteX6" fmla="*/ 2352 w 50674"/>
                  <a:gd name="connsiteY6" fmla="*/ 32 h 69854"/>
                  <a:gd name="connsiteX7" fmla="*/ 2385 w 50674"/>
                  <a:gd name="connsiteY7" fmla="*/ 32 h 69854"/>
                  <a:gd name="connsiteX8" fmla="*/ 25177 w 50674"/>
                  <a:gd name="connsiteY8" fmla="*/ 32 h 69854"/>
                  <a:gd name="connsiteX9" fmla="*/ 43596 w 50674"/>
                  <a:gd name="connsiteY9" fmla="*/ 6666 h 69854"/>
                  <a:gd name="connsiteX10" fmla="*/ 50652 w 50674"/>
                  <a:gd name="connsiteY10" fmla="*/ 34595 h 69854"/>
                  <a:gd name="connsiteX11" fmla="*/ 43596 w 50674"/>
                  <a:gd name="connsiteY11" fmla="*/ 63188 h 69854"/>
                  <a:gd name="connsiteX12" fmla="*/ 34088 w 50674"/>
                  <a:gd name="connsiteY12" fmla="*/ 16484 h 69854"/>
                  <a:gd name="connsiteX13" fmla="*/ 23918 w 50674"/>
                  <a:gd name="connsiteY13" fmla="*/ 12172 h 69854"/>
                  <a:gd name="connsiteX14" fmla="*/ 16001 w 50674"/>
                  <a:gd name="connsiteY14" fmla="*/ 12172 h 69854"/>
                  <a:gd name="connsiteX15" fmla="*/ 13649 w 50674"/>
                  <a:gd name="connsiteY15" fmla="*/ 14527 h 69854"/>
                  <a:gd name="connsiteX16" fmla="*/ 13649 w 50674"/>
                  <a:gd name="connsiteY16" fmla="*/ 55327 h 69854"/>
                  <a:gd name="connsiteX17" fmla="*/ 16001 w 50674"/>
                  <a:gd name="connsiteY17" fmla="*/ 57682 h 69854"/>
                  <a:gd name="connsiteX18" fmla="*/ 23918 w 50674"/>
                  <a:gd name="connsiteY18" fmla="*/ 57682 h 69854"/>
                  <a:gd name="connsiteX19" fmla="*/ 34088 w 50674"/>
                  <a:gd name="connsiteY19" fmla="*/ 53370 h 69854"/>
                  <a:gd name="connsiteX20" fmla="*/ 37037 w 50674"/>
                  <a:gd name="connsiteY20" fmla="*/ 34629 h 69854"/>
                  <a:gd name="connsiteX21" fmla="*/ 34088 w 50674"/>
                  <a:gd name="connsiteY21" fmla="*/ 16484 h 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0674" h="69854">
                    <a:moveTo>
                      <a:pt x="43596" y="63188"/>
                    </a:moveTo>
                    <a:cubicBezTo>
                      <a:pt x="38587" y="67774"/>
                      <a:pt x="31955" y="70162"/>
                      <a:pt x="25177" y="69822"/>
                    </a:cubicBezTo>
                    <a:lnTo>
                      <a:pt x="2385" y="69822"/>
                    </a:lnTo>
                    <a:cubicBezTo>
                      <a:pt x="1086" y="69840"/>
                      <a:pt x="19" y="68801"/>
                      <a:pt x="0" y="67501"/>
                    </a:cubicBezTo>
                    <a:cubicBezTo>
                      <a:pt x="0" y="67489"/>
                      <a:pt x="0" y="67478"/>
                      <a:pt x="0" y="67467"/>
                    </a:cubicBezTo>
                    <a:lnTo>
                      <a:pt x="0" y="2387"/>
                    </a:lnTo>
                    <a:cubicBezTo>
                      <a:pt x="0" y="1086"/>
                      <a:pt x="1053" y="32"/>
                      <a:pt x="2352" y="32"/>
                    </a:cubicBezTo>
                    <a:cubicBezTo>
                      <a:pt x="2363" y="32"/>
                      <a:pt x="2374" y="32"/>
                      <a:pt x="2385" y="32"/>
                    </a:cubicBezTo>
                    <a:lnTo>
                      <a:pt x="25177" y="32"/>
                    </a:lnTo>
                    <a:cubicBezTo>
                      <a:pt x="31955" y="-308"/>
                      <a:pt x="38587" y="2081"/>
                      <a:pt x="43596" y="6666"/>
                    </a:cubicBezTo>
                    <a:cubicBezTo>
                      <a:pt x="51447" y="14494"/>
                      <a:pt x="50652" y="24114"/>
                      <a:pt x="50652" y="34595"/>
                    </a:cubicBezTo>
                    <a:cubicBezTo>
                      <a:pt x="50652" y="45077"/>
                      <a:pt x="51447" y="55327"/>
                      <a:pt x="43596" y="63188"/>
                    </a:cubicBezTo>
                    <a:close/>
                    <a:moveTo>
                      <a:pt x="34088" y="16484"/>
                    </a:moveTo>
                    <a:cubicBezTo>
                      <a:pt x="31583" y="13499"/>
                      <a:pt x="27802" y="11896"/>
                      <a:pt x="23918" y="12172"/>
                    </a:cubicBezTo>
                    <a:lnTo>
                      <a:pt x="16001" y="12172"/>
                    </a:lnTo>
                    <a:cubicBezTo>
                      <a:pt x="14702" y="12172"/>
                      <a:pt x="13649" y="13227"/>
                      <a:pt x="13649" y="14527"/>
                    </a:cubicBezTo>
                    <a:lnTo>
                      <a:pt x="13649" y="55327"/>
                    </a:lnTo>
                    <a:cubicBezTo>
                      <a:pt x="13649" y="56627"/>
                      <a:pt x="14702" y="57682"/>
                      <a:pt x="16001" y="57682"/>
                    </a:cubicBezTo>
                    <a:lnTo>
                      <a:pt x="23918" y="57682"/>
                    </a:lnTo>
                    <a:cubicBezTo>
                      <a:pt x="27805" y="57975"/>
                      <a:pt x="31593" y="56368"/>
                      <a:pt x="34088" y="53370"/>
                    </a:cubicBezTo>
                    <a:cubicBezTo>
                      <a:pt x="36639" y="50252"/>
                      <a:pt x="37037" y="45243"/>
                      <a:pt x="37037" y="34629"/>
                    </a:cubicBezTo>
                    <a:cubicBezTo>
                      <a:pt x="37037" y="24014"/>
                      <a:pt x="36639" y="19636"/>
                      <a:pt x="34088" y="16484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3" name="手繪多邊形 122">
                <a:extLst>
                  <a:ext uri="{FF2B5EF4-FFF2-40B4-BE49-F238E27FC236}">
                    <a16:creationId xmlns="" xmlns:a16="http://schemas.microsoft.com/office/drawing/2014/main" id="{E8DC3D9B-6B0C-45FF-EB75-2BE03FA53E16}"/>
                  </a:ext>
                </a:extLst>
              </p:cNvPr>
              <p:cNvSpPr/>
              <p:nvPr/>
            </p:nvSpPr>
            <p:spPr>
              <a:xfrm>
                <a:off x="5603076" y="5978150"/>
                <a:ext cx="50718" cy="69823"/>
              </a:xfrm>
              <a:custGeom>
                <a:avLst/>
                <a:gdLst>
                  <a:gd name="connsiteX0" fmla="*/ 37235 w 50718"/>
                  <a:gd name="connsiteY0" fmla="*/ 67468 h 69823"/>
                  <a:gd name="connsiteX1" fmla="*/ 37235 w 50718"/>
                  <a:gd name="connsiteY1" fmla="*/ 42956 h 69823"/>
                  <a:gd name="connsiteX2" fmla="*/ 34884 w 50718"/>
                  <a:gd name="connsiteY2" fmla="*/ 40600 h 69823"/>
                  <a:gd name="connsiteX3" fmla="*/ 34850 w 50718"/>
                  <a:gd name="connsiteY3" fmla="*/ 40601 h 69823"/>
                  <a:gd name="connsiteX4" fmla="*/ 15967 w 50718"/>
                  <a:gd name="connsiteY4" fmla="*/ 40601 h 69823"/>
                  <a:gd name="connsiteX5" fmla="*/ 13615 w 50718"/>
                  <a:gd name="connsiteY5" fmla="*/ 42956 h 69823"/>
                  <a:gd name="connsiteX6" fmla="*/ 13615 w 50718"/>
                  <a:gd name="connsiteY6" fmla="*/ 67468 h 69823"/>
                  <a:gd name="connsiteX7" fmla="*/ 11263 w 50718"/>
                  <a:gd name="connsiteY7" fmla="*/ 69824 h 69823"/>
                  <a:gd name="connsiteX8" fmla="*/ 2352 w 50718"/>
                  <a:gd name="connsiteY8" fmla="*/ 69824 h 69823"/>
                  <a:gd name="connsiteX9" fmla="*/ 0 w 50718"/>
                  <a:gd name="connsiteY9" fmla="*/ 67468 h 69823"/>
                  <a:gd name="connsiteX10" fmla="*/ 0 w 50718"/>
                  <a:gd name="connsiteY10" fmla="*/ 2355 h 69823"/>
                  <a:gd name="connsiteX11" fmla="*/ 2352 w 50718"/>
                  <a:gd name="connsiteY11" fmla="*/ 0 h 69823"/>
                  <a:gd name="connsiteX12" fmla="*/ 11263 w 50718"/>
                  <a:gd name="connsiteY12" fmla="*/ 0 h 69823"/>
                  <a:gd name="connsiteX13" fmla="*/ 13615 w 50718"/>
                  <a:gd name="connsiteY13" fmla="*/ 2355 h 69823"/>
                  <a:gd name="connsiteX14" fmla="*/ 13615 w 50718"/>
                  <a:gd name="connsiteY14" fmla="*/ 26172 h 69823"/>
                  <a:gd name="connsiteX15" fmla="*/ 15967 w 50718"/>
                  <a:gd name="connsiteY15" fmla="*/ 28527 h 69823"/>
                  <a:gd name="connsiteX16" fmla="*/ 34718 w 50718"/>
                  <a:gd name="connsiteY16" fmla="*/ 28527 h 69823"/>
                  <a:gd name="connsiteX17" fmla="*/ 37103 w 50718"/>
                  <a:gd name="connsiteY17" fmla="*/ 26205 h 69823"/>
                  <a:gd name="connsiteX18" fmla="*/ 37103 w 50718"/>
                  <a:gd name="connsiteY18" fmla="*/ 26172 h 69823"/>
                  <a:gd name="connsiteX19" fmla="*/ 37103 w 50718"/>
                  <a:gd name="connsiteY19" fmla="*/ 2355 h 69823"/>
                  <a:gd name="connsiteX20" fmla="*/ 39455 w 50718"/>
                  <a:gd name="connsiteY20" fmla="*/ 0 h 69823"/>
                  <a:gd name="connsiteX21" fmla="*/ 48333 w 50718"/>
                  <a:gd name="connsiteY21" fmla="*/ 0 h 69823"/>
                  <a:gd name="connsiteX22" fmla="*/ 50718 w 50718"/>
                  <a:gd name="connsiteY22" fmla="*/ 2322 h 69823"/>
                  <a:gd name="connsiteX23" fmla="*/ 50718 w 50718"/>
                  <a:gd name="connsiteY23" fmla="*/ 2355 h 69823"/>
                  <a:gd name="connsiteX24" fmla="*/ 50718 w 50718"/>
                  <a:gd name="connsiteY24" fmla="*/ 67468 h 69823"/>
                  <a:gd name="connsiteX25" fmla="*/ 48367 w 50718"/>
                  <a:gd name="connsiteY25" fmla="*/ 69824 h 69823"/>
                  <a:gd name="connsiteX26" fmla="*/ 48333 w 50718"/>
                  <a:gd name="connsiteY26" fmla="*/ 69824 h 69823"/>
                  <a:gd name="connsiteX27" fmla="*/ 39587 w 50718"/>
                  <a:gd name="connsiteY27" fmla="*/ 69824 h 69823"/>
                  <a:gd name="connsiteX28" fmla="*/ 37235 w 50718"/>
                  <a:gd name="connsiteY28" fmla="*/ 67468 h 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0718" h="69823">
                    <a:moveTo>
                      <a:pt x="37235" y="67468"/>
                    </a:moveTo>
                    <a:lnTo>
                      <a:pt x="37235" y="42956"/>
                    </a:lnTo>
                    <a:cubicBezTo>
                      <a:pt x="37235" y="41655"/>
                      <a:pt x="36183" y="40601"/>
                      <a:pt x="34884" y="40600"/>
                    </a:cubicBezTo>
                    <a:cubicBezTo>
                      <a:pt x="34872" y="40600"/>
                      <a:pt x="34861" y="40601"/>
                      <a:pt x="34850" y="40601"/>
                    </a:cubicBezTo>
                    <a:lnTo>
                      <a:pt x="15967" y="40601"/>
                    </a:lnTo>
                    <a:cubicBezTo>
                      <a:pt x="14669" y="40601"/>
                      <a:pt x="13615" y="41655"/>
                      <a:pt x="13615" y="42956"/>
                    </a:cubicBezTo>
                    <a:lnTo>
                      <a:pt x="13615" y="67468"/>
                    </a:lnTo>
                    <a:cubicBezTo>
                      <a:pt x="13615" y="68769"/>
                      <a:pt x="12562" y="69824"/>
                      <a:pt x="11263" y="69824"/>
                    </a:cubicBezTo>
                    <a:lnTo>
                      <a:pt x="2352" y="69824"/>
                    </a:lnTo>
                    <a:cubicBezTo>
                      <a:pt x="1053" y="69824"/>
                      <a:pt x="0" y="68769"/>
                      <a:pt x="0" y="67468"/>
                    </a:cubicBezTo>
                    <a:lnTo>
                      <a:pt x="0" y="2355"/>
                    </a:lnTo>
                    <a:cubicBezTo>
                      <a:pt x="0" y="1055"/>
                      <a:pt x="1053" y="0"/>
                      <a:pt x="2352" y="0"/>
                    </a:cubicBezTo>
                    <a:lnTo>
                      <a:pt x="11263" y="0"/>
                    </a:lnTo>
                    <a:cubicBezTo>
                      <a:pt x="12562" y="0"/>
                      <a:pt x="13615" y="1055"/>
                      <a:pt x="13615" y="2355"/>
                    </a:cubicBezTo>
                    <a:lnTo>
                      <a:pt x="13615" y="26172"/>
                    </a:lnTo>
                    <a:cubicBezTo>
                      <a:pt x="13615" y="27472"/>
                      <a:pt x="14669" y="28527"/>
                      <a:pt x="15967" y="28527"/>
                    </a:cubicBezTo>
                    <a:lnTo>
                      <a:pt x="34718" y="28527"/>
                    </a:lnTo>
                    <a:cubicBezTo>
                      <a:pt x="36017" y="28545"/>
                      <a:pt x="37084" y="27506"/>
                      <a:pt x="37103" y="26205"/>
                    </a:cubicBezTo>
                    <a:cubicBezTo>
                      <a:pt x="37103" y="26194"/>
                      <a:pt x="37103" y="26183"/>
                      <a:pt x="37103" y="26172"/>
                    </a:cubicBezTo>
                    <a:lnTo>
                      <a:pt x="37103" y="2355"/>
                    </a:lnTo>
                    <a:cubicBezTo>
                      <a:pt x="37103" y="1055"/>
                      <a:pt x="38156" y="0"/>
                      <a:pt x="39455" y="0"/>
                    </a:cubicBezTo>
                    <a:lnTo>
                      <a:pt x="48333" y="0"/>
                    </a:lnTo>
                    <a:cubicBezTo>
                      <a:pt x="49632" y="-18"/>
                      <a:pt x="50700" y="1021"/>
                      <a:pt x="50718" y="2322"/>
                    </a:cubicBezTo>
                    <a:cubicBezTo>
                      <a:pt x="50718" y="2333"/>
                      <a:pt x="50718" y="2344"/>
                      <a:pt x="50718" y="2355"/>
                    </a:cubicBezTo>
                    <a:lnTo>
                      <a:pt x="50718" y="67468"/>
                    </a:lnTo>
                    <a:cubicBezTo>
                      <a:pt x="50718" y="68769"/>
                      <a:pt x="49665" y="69824"/>
                      <a:pt x="48367" y="69824"/>
                    </a:cubicBezTo>
                    <a:cubicBezTo>
                      <a:pt x="48355" y="69824"/>
                      <a:pt x="48344" y="69824"/>
                      <a:pt x="48333" y="69824"/>
                    </a:cubicBezTo>
                    <a:lnTo>
                      <a:pt x="39587" y="69824"/>
                    </a:lnTo>
                    <a:cubicBezTo>
                      <a:pt x="38288" y="69824"/>
                      <a:pt x="37235" y="68769"/>
                      <a:pt x="37235" y="67468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4" name="手繪多邊形 123">
                <a:extLst>
                  <a:ext uri="{FF2B5EF4-FFF2-40B4-BE49-F238E27FC236}">
                    <a16:creationId xmlns="" xmlns:a16="http://schemas.microsoft.com/office/drawing/2014/main" id="{FE32CE02-600B-1E5E-692F-7A98EBE2B02B}"/>
                  </a:ext>
                </a:extLst>
              </p:cNvPr>
              <p:cNvSpPr/>
              <p:nvPr/>
            </p:nvSpPr>
            <p:spPr>
              <a:xfrm>
                <a:off x="5439028" y="6070795"/>
                <a:ext cx="323523" cy="323940"/>
              </a:xfrm>
              <a:custGeom>
                <a:avLst/>
                <a:gdLst>
                  <a:gd name="connsiteX0" fmla="*/ 209664 w 323523"/>
                  <a:gd name="connsiteY0" fmla="*/ 17182 h 323940"/>
                  <a:gd name="connsiteX1" fmla="*/ 230137 w 323523"/>
                  <a:gd name="connsiteY1" fmla="*/ 25674 h 323940"/>
                  <a:gd name="connsiteX2" fmla="*/ 297883 w 323523"/>
                  <a:gd name="connsiteY2" fmla="*/ 93507 h 323940"/>
                  <a:gd name="connsiteX3" fmla="*/ 306364 w 323523"/>
                  <a:gd name="connsiteY3" fmla="*/ 114006 h 323940"/>
                  <a:gd name="connsiteX4" fmla="*/ 306364 w 323523"/>
                  <a:gd name="connsiteY4" fmla="*/ 209968 h 323940"/>
                  <a:gd name="connsiteX5" fmla="*/ 297883 w 323523"/>
                  <a:gd name="connsiteY5" fmla="*/ 230467 h 323940"/>
                  <a:gd name="connsiteX6" fmla="*/ 230137 w 323523"/>
                  <a:gd name="connsiteY6" fmla="*/ 298200 h 323940"/>
                  <a:gd name="connsiteX7" fmla="*/ 209664 w 323523"/>
                  <a:gd name="connsiteY7" fmla="*/ 306692 h 323940"/>
                  <a:gd name="connsiteX8" fmla="*/ 113860 w 323523"/>
                  <a:gd name="connsiteY8" fmla="*/ 306692 h 323940"/>
                  <a:gd name="connsiteX9" fmla="*/ 93387 w 323523"/>
                  <a:gd name="connsiteY9" fmla="*/ 298200 h 323940"/>
                  <a:gd name="connsiteX10" fmla="*/ 25608 w 323523"/>
                  <a:gd name="connsiteY10" fmla="*/ 230467 h 323940"/>
                  <a:gd name="connsiteX11" fmla="*/ 17160 w 323523"/>
                  <a:gd name="connsiteY11" fmla="*/ 209968 h 323940"/>
                  <a:gd name="connsiteX12" fmla="*/ 17160 w 323523"/>
                  <a:gd name="connsiteY12" fmla="*/ 114006 h 323940"/>
                  <a:gd name="connsiteX13" fmla="*/ 25608 w 323523"/>
                  <a:gd name="connsiteY13" fmla="*/ 93507 h 323940"/>
                  <a:gd name="connsiteX14" fmla="*/ 93387 w 323523"/>
                  <a:gd name="connsiteY14" fmla="*/ 25674 h 323940"/>
                  <a:gd name="connsiteX15" fmla="*/ 113860 w 323523"/>
                  <a:gd name="connsiteY15" fmla="*/ 17182 h 323940"/>
                  <a:gd name="connsiteX16" fmla="*/ 209664 w 323523"/>
                  <a:gd name="connsiteY16" fmla="*/ 17182 h 323940"/>
                  <a:gd name="connsiteX17" fmla="*/ 209664 w 323523"/>
                  <a:gd name="connsiteY17" fmla="*/ 0 h 323940"/>
                  <a:gd name="connsiteX18" fmla="*/ 113860 w 323523"/>
                  <a:gd name="connsiteY18" fmla="*/ 0 h 323940"/>
                  <a:gd name="connsiteX19" fmla="*/ 81262 w 323523"/>
                  <a:gd name="connsiteY19" fmla="*/ 13534 h 323940"/>
                  <a:gd name="connsiteX20" fmla="*/ 13483 w 323523"/>
                  <a:gd name="connsiteY20" fmla="*/ 81367 h 323940"/>
                  <a:gd name="connsiteX21" fmla="*/ 0 w 323523"/>
                  <a:gd name="connsiteY21" fmla="*/ 114006 h 323940"/>
                  <a:gd name="connsiteX22" fmla="*/ 0 w 323523"/>
                  <a:gd name="connsiteY22" fmla="*/ 209968 h 323940"/>
                  <a:gd name="connsiteX23" fmla="*/ 13483 w 323523"/>
                  <a:gd name="connsiteY23" fmla="*/ 242574 h 323940"/>
                  <a:gd name="connsiteX24" fmla="*/ 81262 w 323523"/>
                  <a:gd name="connsiteY24" fmla="*/ 310440 h 323940"/>
                  <a:gd name="connsiteX25" fmla="*/ 113860 w 323523"/>
                  <a:gd name="connsiteY25" fmla="*/ 323941 h 323940"/>
                  <a:gd name="connsiteX26" fmla="*/ 209664 w 323523"/>
                  <a:gd name="connsiteY26" fmla="*/ 323941 h 323940"/>
                  <a:gd name="connsiteX27" fmla="*/ 242262 w 323523"/>
                  <a:gd name="connsiteY27" fmla="*/ 310440 h 323940"/>
                  <a:gd name="connsiteX28" fmla="*/ 310008 w 323523"/>
                  <a:gd name="connsiteY28" fmla="*/ 242574 h 323940"/>
                  <a:gd name="connsiteX29" fmla="*/ 323524 w 323523"/>
                  <a:gd name="connsiteY29" fmla="*/ 209968 h 323940"/>
                  <a:gd name="connsiteX30" fmla="*/ 323524 w 323523"/>
                  <a:gd name="connsiteY30" fmla="*/ 114006 h 323940"/>
                  <a:gd name="connsiteX31" fmla="*/ 310008 w 323523"/>
                  <a:gd name="connsiteY31" fmla="*/ 81367 h 323940"/>
                  <a:gd name="connsiteX32" fmla="*/ 242262 w 323523"/>
                  <a:gd name="connsiteY32" fmla="*/ 13534 h 323940"/>
                  <a:gd name="connsiteX33" fmla="*/ 209664 w 323523"/>
                  <a:gd name="connsiteY33" fmla="*/ 0 h 32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523" h="323940">
                    <a:moveTo>
                      <a:pt x="209664" y="17182"/>
                    </a:moveTo>
                    <a:cubicBezTo>
                      <a:pt x="217344" y="17179"/>
                      <a:pt x="224710" y="20234"/>
                      <a:pt x="230137" y="25674"/>
                    </a:cubicBezTo>
                    <a:lnTo>
                      <a:pt x="297883" y="93507"/>
                    </a:lnTo>
                    <a:cubicBezTo>
                      <a:pt x="303316" y="98942"/>
                      <a:pt x="306367" y="106317"/>
                      <a:pt x="306364" y="114006"/>
                    </a:cubicBezTo>
                    <a:lnTo>
                      <a:pt x="306364" y="209968"/>
                    </a:lnTo>
                    <a:cubicBezTo>
                      <a:pt x="306360" y="217657"/>
                      <a:pt x="303310" y="225027"/>
                      <a:pt x="297883" y="230467"/>
                    </a:cubicBezTo>
                    <a:lnTo>
                      <a:pt x="230137" y="298200"/>
                    </a:lnTo>
                    <a:cubicBezTo>
                      <a:pt x="224710" y="303640"/>
                      <a:pt x="217344" y="306695"/>
                      <a:pt x="209664" y="306692"/>
                    </a:cubicBezTo>
                    <a:lnTo>
                      <a:pt x="113860" y="306692"/>
                    </a:lnTo>
                    <a:cubicBezTo>
                      <a:pt x="106180" y="306695"/>
                      <a:pt x="98814" y="303640"/>
                      <a:pt x="93387" y="298200"/>
                    </a:cubicBezTo>
                    <a:lnTo>
                      <a:pt x="25608" y="230467"/>
                    </a:lnTo>
                    <a:cubicBezTo>
                      <a:pt x="20202" y="225017"/>
                      <a:pt x="17166" y="217650"/>
                      <a:pt x="17160" y="209968"/>
                    </a:cubicBezTo>
                    <a:lnTo>
                      <a:pt x="17160" y="114006"/>
                    </a:lnTo>
                    <a:cubicBezTo>
                      <a:pt x="17162" y="106324"/>
                      <a:pt x="20199" y="98955"/>
                      <a:pt x="25608" y="93507"/>
                    </a:cubicBezTo>
                    <a:lnTo>
                      <a:pt x="93387" y="25674"/>
                    </a:lnTo>
                    <a:cubicBezTo>
                      <a:pt x="98814" y="20234"/>
                      <a:pt x="106180" y="17179"/>
                      <a:pt x="113860" y="17182"/>
                    </a:cubicBezTo>
                    <a:lnTo>
                      <a:pt x="209664" y="17182"/>
                    </a:lnTo>
                    <a:moveTo>
                      <a:pt x="209664" y="0"/>
                    </a:moveTo>
                    <a:lnTo>
                      <a:pt x="113860" y="0"/>
                    </a:lnTo>
                    <a:cubicBezTo>
                      <a:pt x="101624" y="-31"/>
                      <a:pt x="89885" y="4842"/>
                      <a:pt x="81262" y="13534"/>
                    </a:cubicBezTo>
                    <a:lnTo>
                      <a:pt x="13483" y="81367"/>
                    </a:lnTo>
                    <a:cubicBezTo>
                      <a:pt x="4824" y="90013"/>
                      <a:pt x="-29" y="101762"/>
                      <a:pt x="0" y="114006"/>
                    </a:cubicBezTo>
                    <a:lnTo>
                      <a:pt x="0" y="209968"/>
                    </a:lnTo>
                    <a:cubicBezTo>
                      <a:pt x="-28" y="222201"/>
                      <a:pt x="4826" y="233940"/>
                      <a:pt x="13483" y="242574"/>
                    </a:cubicBezTo>
                    <a:lnTo>
                      <a:pt x="81262" y="310440"/>
                    </a:lnTo>
                    <a:cubicBezTo>
                      <a:pt x="89888" y="319124"/>
                      <a:pt x="101628" y="323984"/>
                      <a:pt x="113860" y="323941"/>
                    </a:cubicBezTo>
                    <a:lnTo>
                      <a:pt x="209664" y="323941"/>
                    </a:lnTo>
                    <a:cubicBezTo>
                      <a:pt x="221896" y="323984"/>
                      <a:pt x="233636" y="319124"/>
                      <a:pt x="242262" y="310440"/>
                    </a:cubicBezTo>
                    <a:lnTo>
                      <a:pt x="310008" y="242574"/>
                    </a:lnTo>
                    <a:cubicBezTo>
                      <a:pt x="318686" y="233953"/>
                      <a:pt x="323554" y="222207"/>
                      <a:pt x="323524" y="209968"/>
                    </a:cubicBezTo>
                    <a:lnTo>
                      <a:pt x="323524" y="114006"/>
                    </a:lnTo>
                    <a:cubicBezTo>
                      <a:pt x="323555" y="101755"/>
                      <a:pt x="318688" y="90001"/>
                      <a:pt x="310008" y="81367"/>
                    </a:cubicBezTo>
                    <a:lnTo>
                      <a:pt x="242262" y="13534"/>
                    </a:lnTo>
                    <a:cubicBezTo>
                      <a:pt x="233639" y="4842"/>
                      <a:pt x="221900" y="-31"/>
                      <a:pt x="209664" y="0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64" name="圖形 28">
              <a:extLst>
                <a:ext uri="{FF2B5EF4-FFF2-40B4-BE49-F238E27FC236}">
                  <a16:creationId xmlns="" xmlns:a16="http://schemas.microsoft.com/office/drawing/2014/main" id="{3128F097-6A3E-99D6-BD3E-1E4A84B4A361}"/>
                </a:ext>
              </a:extLst>
            </p:cNvPr>
            <p:cNvGrpSpPr/>
            <p:nvPr/>
          </p:nvGrpSpPr>
          <p:grpSpPr>
            <a:xfrm>
              <a:off x="6553529" y="5874949"/>
              <a:ext cx="341537" cy="505305"/>
              <a:chOff x="7116910" y="5963038"/>
              <a:chExt cx="420840" cy="622635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66" name="手繪多邊形 65">
                <a:extLst>
                  <a:ext uri="{FF2B5EF4-FFF2-40B4-BE49-F238E27FC236}">
                    <a16:creationId xmlns="" xmlns:a16="http://schemas.microsoft.com/office/drawing/2014/main" id="{CC09F677-A176-BD8B-105B-26D368BA7562}"/>
                  </a:ext>
                </a:extLst>
              </p:cNvPr>
              <p:cNvSpPr/>
              <p:nvPr/>
            </p:nvSpPr>
            <p:spPr>
              <a:xfrm>
                <a:off x="7116910" y="5963038"/>
                <a:ext cx="420840" cy="622635"/>
              </a:xfrm>
              <a:custGeom>
                <a:avLst/>
                <a:gdLst>
                  <a:gd name="connsiteX0" fmla="*/ 419320 w 420840"/>
                  <a:gd name="connsiteY0" fmla="*/ 267791 h 622635"/>
                  <a:gd name="connsiteX1" fmla="*/ 367133 w 420840"/>
                  <a:gd name="connsiteY1" fmla="*/ 182756 h 622635"/>
                  <a:gd name="connsiteX2" fmla="*/ 181778 w 420840"/>
                  <a:gd name="connsiteY2" fmla="*/ 0 h 622635"/>
                  <a:gd name="connsiteX3" fmla="*/ 0 w 420840"/>
                  <a:gd name="connsiteY3" fmla="*/ 175589 h 622635"/>
                  <a:gd name="connsiteX4" fmla="*/ 0 w 420840"/>
                  <a:gd name="connsiteY4" fmla="*/ 177452 h 622635"/>
                  <a:gd name="connsiteX5" fmla="*/ 85345 w 420840"/>
                  <a:gd name="connsiteY5" fmla="*/ 319715 h 622635"/>
                  <a:gd name="connsiteX6" fmla="*/ 95146 w 420840"/>
                  <a:gd name="connsiteY6" fmla="*/ 324947 h 622635"/>
                  <a:gd name="connsiteX7" fmla="*/ 95146 w 420840"/>
                  <a:gd name="connsiteY7" fmla="*/ 441480 h 622635"/>
                  <a:gd name="connsiteX8" fmla="*/ 104338 w 420840"/>
                  <a:gd name="connsiteY8" fmla="*/ 450690 h 622635"/>
                  <a:gd name="connsiteX9" fmla="*/ 113531 w 420840"/>
                  <a:gd name="connsiteY9" fmla="*/ 441480 h 622635"/>
                  <a:gd name="connsiteX10" fmla="*/ 113531 w 420840"/>
                  <a:gd name="connsiteY10" fmla="*/ 319428 h 622635"/>
                  <a:gd name="connsiteX11" fmla="*/ 108666 w 420840"/>
                  <a:gd name="connsiteY11" fmla="*/ 311294 h 622635"/>
                  <a:gd name="connsiteX12" fmla="*/ 93965 w 420840"/>
                  <a:gd name="connsiteY12" fmla="*/ 303482 h 622635"/>
                  <a:gd name="connsiteX13" fmla="*/ 18385 w 420840"/>
                  <a:gd name="connsiteY13" fmla="*/ 177488 h 622635"/>
                  <a:gd name="connsiteX14" fmla="*/ 18385 w 420840"/>
                  <a:gd name="connsiteY14" fmla="*/ 175589 h 622635"/>
                  <a:gd name="connsiteX15" fmla="*/ 54405 w 420840"/>
                  <a:gd name="connsiteY15" fmla="*/ 72601 h 622635"/>
                  <a:gd name="connsiteX16" fmla="*/ 66638 w 420840"/>
                  <a:gd name="connsiteY16" fmla="*/ 82563 h 622635"/>
                  <a:gd name="connsiteX17" fmla="*/ 66638 w 420840"/>
                  <a:gd name="connsiteY17" fmla="*/ 164982 h 622635"/>
                  <a:gd name="connsiteX18" fmla="*/ 71002 w 420840"/>
                  <a:gd name="connsiteY18" fmla="*/ 172794 h 622635"/>
                  <a:gd name="connsiteX19" fmla="*/ 94073 w 420840"/>
                  <a:gd name="connsiteY19" fmla="*/ 187127 h 622635"/>
                  <a:gd name="connsiteX20" fmla="*/ 94073 w 420840"/>
                  <a:gd name="connsiteY20" fmla="*/ 248942 h 622635"/>
                  <a:gd name="connsiteX21" fmla="*/ 112458 w 420840"/>
                  <a:gd name="connsiteY21" fmla="*/ 267361 h 622635"/>
                  <a:gd name="connsiteX22" fmla="*/ 133204 w 420840"/>
                  <a:gd name="connsiteY22" fmla="*/ 267361 h 622635"/>
                  <a:gd name="connsiteX23" fmla="*/ 133204 w 420840"/>
                  <a:gd name="connsiteY23" fmla="*/ 498672 h 622635"/>
                  <a:gd name="connsiteX24" fmla="*/ 116786 w 420840"/>
                  <a:gd name="connsiteY24" fmla="*/ 531697 h 622635"/>
                  <a:gd name="connsiteX25" fmla="*/ 149749 w 420840"/>
                  <a:gd name="connsiteY25" fmla="*/ 548145 h 622635"/>
                  <a:gd name="connsiteX26" fmla="*/ 166167 w 420840"/>
                  <a:gd name="connsiteY26" fmla="*/ 515120 h 622635"/>
                  <a:gd name="connsiteX27" fmla="*/ 151553 w 420840"/>
                  <a:gd name="connsiteY27" fmla="*/ 499353 h 622635"/>
                  <a:gd name="connsiteX28" fmla="*/ 151553 w 420840"/>
                  <a:gd name="connsiteY28" fmla="*/ 267361 h 622635"/>
                  <a:gd name="connsiteX29" fmla="*/ 178094 w 420840"/>
                  <a:gd name="connsiteY29" fmla="*/ 267361 h 622635"/>
                  <a:gd name="connsiteX30" fmla="*/ 178094 w 420840"/>
                  <a:gd name="connsiteY30" fmla="*/ 572132 h 622635"/>
                  <a:gd name="connsiteX31" fmla="*/ 162923 w 420840"/>
                  <a:gd name="connsiteY31" fmla="*/ 605749 h 622635"/>
                  <a:gd name="connsiteX32" fmla="*/ 196479 w 420840"/>
                  <a:gd name="connsiteY32" fmla="*/ 620950 h 622635"/>
                  <a:gd name="connsiteX33" fmla="*/ 211650 w 420840"/>
                  <a:gd name="connsiteY33" fmla="*/ 587330 h 622635"/>
                  <a:gd name="connsiteX34" fmla="*/ 196479 w 420840"/>
                  <a:gd name="connsiteY34" fmla="*/ 572132 h 622635"/>
                  <a:gd name="connsiteX35" fmla="*/ 196479 w 420840"/>
                  <a:gd name="connsiteY35" fmla="*/ 267540 h 622635"/>
                  <a:gd name="connsiteX36" fmla="*/ 220909 w 420840"/>
                  <a:gd name="connsiteY36" fmla="*/ 267540 h 622635"/>
                  <a:gd name="connsiteX37" fmla="*/ 220909 w 420840"/>
                  <a:gd name="connsiteY37" fmla="*/ 459326 h 622635"/>
                  <a:gd name="connsiteX38" fmla="*/ 205739 w 420840"/>
                  <a:gd name="connsiteY38" fmla="*/ 492942 h 622635"/>
                  <a:gd name="connsiteX39" fmla="*/ 239295 w 420840"/>
                  <a:gd name="connsiteY39" fmla="*/ 508143 h 622635"/>
                  <a:gd name="connsiteX40" fmla="*/ 254465 w 420840"/>
                  <a:gd name="connsiteY40" fmla="*/ 474523 h 622635"/>
                  <a:gd name="connsiteX41" fmla="*/ 239295 w 420840"/>
                  <a:gd name="connsiteY41" fmla="*/ 459326 h 622635"/>
                  <a:gd name="connsiteX42" fmla="*/ 239295 w 420840"/>
                  <a:gd name="connsiteY42" fmla="*/ 267361 h 622635"/>
                  <a:gd name="connsiteX43" fmla="*/ 262509 w 420840"/>
                  <a:gd name="connsiteY43" fmla="*/ 267361 h 622635"/>
                  <a:gd name="connsiteX44" fmla="*/ 280894 w 420840"/>
                  <a:gd name="connsiteY44" fmla="*/ 248942 h 622635"/>
                  <a:gd name="connsiteX45" fmla="*/ 280894 w 420840"/>
                  <a:gd name="connsiteY45" fmla="*/ 231670 h 622635"/>
                  <a:gd name="connsiteX46" fmla="*/ 309974 w 420840"/>
                  <a:gd name="connsiteY46" fmla="*/ 220919 h 622635"/>
                  <a:gd name="connsiteX47" fmla="*/ 316019 w 420840"/>
                  <a:gd name="connsiteY47" fmla="*/ 212283 h 622635"/>
                  <a:gd name="connsiteX48" fmla="*/ 316019 w 420840"/>
                  <a:gd name="connsiteY48" fmla="*/ 129541 h 622635"/>
                  <a:gd name="connsiteX49" fmla="*/ 332008 w 420840"/>
                  <a:gd name="connsiteY49" fmla="*/ 114670 h 622635"/>
                  <a:gd name="connsiteX50" fmla="*/ 348891 w 420840"/>
                  <a:gd name="connsiteY50" fmla="*/ 186052 h 622635"/>
                  <a:gd name="connsiteX51" fmla="*/ 350250 w 420840"/>
                  <a:gd name="connsiteY51" fmla="*/ 190603 h 622635"/>
                  <a:gd name="connsiteX52" fmla="*/ 395069 w 420840"/>
                  <a:gd name="connsiteY52" fmla="*/ 263383 h 622635"/>
                  <a:gd name="connsiteX53" fmla="*/ 363091 w 420840"/>
                  <a:gd name="connsiteY53" fmla="*/ 263383 h 622635"/>
                  <a:gd name="connsiteX54" fmla="*/ 353898 w 420840"/>
                  <a:gd name="connsiteY54" fmla="*/ 272592 h 622635"/>
                  <a:gd name="connsiteX55" fmla="*/ 353898 w 420840"/>
                  <a:gd name="connsiteY55" fmla="*/ 298537 h 622635"/>
                  <a:gd name="connsiteX56" fmla="*/ 315053 w 420840"/>
                  <a:gd name="connsiteY56" fmla="*/ 298537 h 622635"/>
                  <a:gd name="connsiteX57" fmla="*/ 290838 w 420840"/>
                  <a:gd name="connsiteY57" fmla="*/ 322797 h 622635"/>
                  <a:gd name="connsiteX58" fmla="*/ 315053 w 420840"/>
                  <a:gd name="connsiteY58" fmla="*/ 347056 h 622635"/>
                  <a:gd name="connsiteX59" fmla="*/ 353898 w 420840"/>
                  <a:gd name="connsiteY59" fmla="*/ 347056 h 622635"/>
                  <a:gd name="connsiteX60" fmla="*/ 353898 w 420840"/>
                  <a:gd name="connsiteY60" fmla="*/ 364974 h 622635"/>
                  <a:gd name="connsiteX61" fmla="*/ 330005 w 420840"/>
                  <a:gd name="connsiteY61" fmla="*/ 388911 h 622635"/>
                  <a:gd name="connsiteX62" fmla="*/ 274634 w 420840"/>
                  <a:gd name="connsiteY62" fmla="*/ 388911 h 622635"/>
                  <a:gd name="connsiteX63" fmla="*/ 265442 w 420840"/>
                  <a:gd name="connsiteY63" fmla="*/ 398120 h 622635"/>
                  <a:gd name="connsiteX64" fmla="*/ 265442 w 420840"/>
                  <a:gd name="connsiteY64" fmla="*/ 441588 h 622635"/>
                  <a:gd name="connsiteX65" fmla="*/ 274044 w 420840"/>
                  <a:gd name="connsiteY65" fmla="*/ 451353 h 622635"/>
                  <a:gd name="connsiteX66" fmla="*/ 283791 w 420840"/>
                  <a:gd name="connsiteY66" fmla="*/ 442734 h 622635"/>
                  <a:gd name="connsiteX67" fmla="*/ 283791 w 420840"/>
                  <a:gd name="connsiteY67" fmla="*/ 441588 h 622635"/>
                  <a:gd name="connsiteX68" fmla="*/ 283791 w 420840"/>
                  <a:gd name="connsiteY68" fmla="*/ 407330 h 622635"/>
                  <a:gd name="connsiteX69" fmla="*/ 330005 w 420840"/>
                  <a:gd name="connsiteY69" fmla="*/ 407330 h 622635"/>
                  <a:gd name="connsiteX70" fmla="*/ 372284 w 420840"/>
                  <a:gd name="connsiteY70" fmla="*/ 364974 h 622635"/>
                  <a:gd name="connsiteX71" fmla="*/ 372284 w 420840"/>
                  <a:gd name="connsiteY71" fmla="*/ 281802 h 622635"/>
                  <a:gd name="connsiteX72" fmla="*/ 411630 w 420840"/>
                  <a:gd name="connsiteY72" fmla="*/ 281802 h 622635"/>
                  <a:gd name="connsiteX73" fmla="*/ 420840 w 420840"/>
                  <a:gd name="connsiteY73" fmla="*/ 272682 h 622635"/>
                  <a:gd name="connsiteX74" fmla="*/ 419463 w 420840"/>
                  <a:gd name="connsiteY74" fmla="*/ 267791 h 622635"/>
                  <a:gd name="connsiteX75" fmla="*/ 141466 w 420840"/>
                  <a:gd name="connsiteY75" fmla="*/ 531066 h 622635"/>
                  <a:gd name="connsiteX76" fmla="*/ 133740 w 420840"/>
                  <a:gd name="connsiteY76" fmla="*/ 523398 h 622635"/>
                  <a:gd name="connsiteX77" fmla="*/ 141395 w 420840"/>
                  <a:gd name="connsiteY77" fmla="*/ 515657 h 622635"/>
                  <a:gd name="connsiteX78" fmla="*/ 149121 w 420840"/>
                  <a:gd name="connsiteY78" fmla="*/ 523326 h 622635"/>
                  <a:gd name="connsiteX79" fmla="*/ 149121 w 420840"/>
                  <a:gd name="connsiteY79" fmla="*/ 523398 h 622635"/>
                  <a:gd name="connsiteX80" fmla="*/ 141466 w 420840"/>
                  <a:gd name="connsiteY80" fmla="*/ 531066 h 622635"/>
                  <a:gd name="connsiteX81" fmla="*/ 187287 w 420840"/>
                  <a:gd name="connsiteY81" fmla="*/ 604204 h 622635"/>
                  <a:gd name="connsiteX82" fmla="*/ 179560 w 420840"/>
                  <a:gd name="connsiteY82" fmla="*/ 596536 h 622635"/>
                  <a:gd name="connsiteX83" fmla="*/ 187215 w 420840"/>
                  <a:gd name="connsiteY83" fmla="*/ 588795 h 622635"/>
                  <a:gd name="connsiteX84" fmla="*/ 194941 w 420840"/>
                  <a:gd name="connsiteY84" fmla="*/ 596464 h 622635"/>
                  <a:gd name="connsiteX85" fmla="*/ 194941 w 420840"/>
                  <a:gd name="connsiteY85" fmla="*/ 596500 h 622635"/>
                  <a:gd name="connsiteX86" fmla="*/ 187322 w 420840"/>
                  <a:gd name="connsiteY86" fmla="*/ 604204 h 622635"/>
                  <a:gd name="connsiteX87" fmla="*/ 187287 w 420840"/>
                  <a:gd name="connsiteY87" fmla="*/ 604204 h 622635"/>
                  <a:gd name="connsiteX88" fmla="*/ 230209 w 420840"/>
                  <a:gd name="connsiteY88" fmla="*/ 491218 h 622635"/>
                  <a:gd name="connsiteX89" fmla="*/ 222483 w 420840"/>
                  <a:gd name="connsiteY89" fmla="*/ 483550 h 622635"/>
                  <a:gd name="connsiteX90" fmla="*/ 230138 w 420840"/>
                  <a:gd name="connsiteY90" fmla="*/ 475810 h 622635"/>
                  <a:gd name="connsiteX91" fmla="*/ 237864 w 420840"/>
                  <a:gd name="connsiteY91" fmla="*/ 483478 h 622635"/>
                  <a:gd name="connsiteX92" fmla="*/ 237864 w 420840"/>
                  <a:gd name="connsiteY92" fmla="*/ 483550 h 622635"/>
                  <a:gd name="connsiteX93" fmla="*/ 230210 w 420840"/>
                  <a:gd name="connsiteY93" fmla="*/ 491218 h 622635"/>
                  <a:gd name="connsiteX94" fmla="*/ 230102 w 420840"/>
                  <a:gd name="connsiteY94" fmla="*/ 491218 h 622635"/>
                  <a:gd name="connsiteX95" fmla="*/ 85023 w 420840"/>
                  <a:gd name="connsiteY95" fmla="*/ 159857 h 622635"/>
                  <a:gd name="connsiteX96" fmla="*/ 85023 w 420840"/>
                  <a:gd name="connsiteY96" fmla="*/ 78191 h 622635"/>
                  <a:gd name="connsiteX97" fmla="*/ 81625 w 420840"/>
                  <a:gd name="connsiteY97" fmla="*/ 71024 h 622635"/>
                  <a:gd name="connsiteX98" fmla="*/ 67961 w 420840"/>
                  <a:gd name="connsiteY98" fmla="*/ 59772 h 622635"/>
                  <a:gd name="connsiteX99" fmla="*/ 142647 w 420840"/>
                  <a:gd name="connsiteY99" fmla="*/ 23937 h 622635"/>
                  <a:gd name="connsiteX100" fmla="*/ 142647 w 420840"/>
                  <a:gd name="connsiteY100" fmla="*/ 50168 h 622635"/>
                  <a:gd name="connsiteX101" fmla="*/ 151839 w 420840"/>
                  <a:gd name="connsiteY101" fmla="*/ 59378 h 622635"/>
                  <a:gd name="connsiteX102" fmla="*/ 193439 w 420840"/>
                  <a:gd name="connsiteY102" fmla="*/ 59378 h 622635"/>
                  <a:gd name="connsiteX103" fmla="*/ 193439 w 420840"/>
                  <a:gd name="connsiteY103" fmla="*/ 80197 h 622635"/>
                  <a:gd name="connsiteX104" fmla="*/ 112458 w 420840"/>
                  <a:gd name="connsiteY104" fmla="*/ 80197 h 622635"/>
                  <a:gd name="connsiteX105" fmla="*/ 94073 w 420840"/>
                  <a:gd name="connsiteY105" fmla="*/ 98616 h 622635"/>
                  <a:gd name="connsiteX106" fmla="*/ 94073 w 420840"/>
                  <a:gd name="connsiteY106" fmla="*/ 165448 h 622635"/>
                  <a:gd name="connsiteX107" fmla="*/ 262509 w 420840"/>
                  <a:gd name="connsiteY107" fmla="*/ 248942 h 622635"/>
                  <a:gd name="connsiteX108" fmla="*/ 112458 w 420840"/>
                  <a:gd name="connsiteY108" fmla="*/ 248942 h 622635"/>
                  <a:gd name="connsiteX109" fmla="*/ 112458 w 420840"/>
                  <a:gd name="connsiteY109" fmla="*/ 98616 h 622635"/>
                  <a:gd name="connsiteX110" fmla="*/ 262688 w 420840"/>
                  <a:gd name="connsiteY110" fmla="*/ 98616 h 622635"/>
                  <a:gd name="connsiteX111" fmla="*/ 262688 w 420840"/>
                  <a:gd name="connsiteY111" fmla="*/ 249121 h 622635"/>
                  <a:gd name="connsiteX112" fmla="*/ 300460 w 420840"/>
                  <a:gd name="connsiteY112" fmla="*/ 118863 h 622635"/>
                  <a:gd name="connsiteX113" fmla="*/ 297634 w 420840"/>
                  <a:gd name="connsiteY113" fmla="*/ 125420 h 622635"/>
                  <a:gd name="connsiteX114" fmla="*/ 297634 w 420840"/>
                  <a:gd name="connsiteY114" fmla="*/ 205940 h 622635"/>
                  <a:gd name="connsiteX115" fmla="*/ 280894 w 420840"/>
                  <a:gd name="connsiteY115" fmla="*/ 212068 h 622635"/>
                  <a:gd name="connsiteX116" fmla="*/ 280894 w 420840"/>
                  <a:gd name="connsiteY116" fmla="*/ 98616 h 622635"/>
                  <a:gd name="connsiteX117" fmla="*/ 262509 w 420840"/>
                  <a:gd name="connsiteY117" fmla="*/ 80197 h 622635"/>
                  <a:gd name="connsiteX118" fmla="*/ 211824 w 420840"/>
                  <a:gd name="connsiteY118" fmla="*/ 80197 h 622635"/>
                  <a:gd name="connsiteX119" fmla="*/ 211824 w 420840"/>
                  <a:gd name="connsiteY119" fmla="*/ 50168 h 622635"/>
                  <a:gd name="connsiteX120" fmla="*/ 202631 w 420840"/>
                  <a:gd name="connsiteY120" fmla="*/ 40959 h 622635"/>
                  <a:gd name="connsiteX121" fmla="*/ 160961 w 420840"/>
                  <a:gd name="connsiteY121" fmla="*/ 40959 h 622635"/>
                  <a:gd name="connsiteX122" fmla="*/ 160961 w 420840"/>
                  <a:gd name="connsiteY122" fmla="*/ 20497 h 622635"/>
                  <a:gd name="connsiteX123" fmla="*/ 182064 w 420840"/>
                  <a:gd name="connsiteY123" fmla="*/ 18419 h 622635"/>
                  <a:gd name="connsiteX124" fmla="*/ 323674 w 420840"/>
                  <a:gd name="connsiteY124" fmla="*/ 97255 h 622635"/>
                  <a:gd name="connsiteX125" fmla="*/ 314982 w 420840"/>
                  <a:gd name="connsiteY125" fmla="*/ 328638 h 622635"/>
                  <a:gd name="connsiteX126" fmla="*/ 309591 w 420840"/>
                  <a:gd name="connsiteY126" fmla="*/ 322320 h 622635"/>
                  <a:gd name="connsiteX127" fmla="*/ 314982 w 420840"/>
                  <a:gd name="connsiteY127" fmla="*/ 316920 h 622635"/>
                  <a:gd name="connsiteX128" fmla="*/ 353898 w 420840"/>
                  <a:gd name="connsiteY128" fmla="*/ 316920 h 622635"/>
                  <a:gd name="connsiteX129" fmla="*/ 353898 w 420840"/>
                  <a:gd name="connsiteY129" fmla="*/ 328638 h 62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420840" h="622635">
                    <a:moveTo>
                      <a:pt x="419320" y="267791"/>
                    </a:moveTo>
                    <a:lnTo>
                      <a:pt x="367133" y="182756"/>
                    </a:lnTo>
                    <a:cubicBezTo>
                      <a:pt x="365523" y="160287"/>
                      <a:pt x="348319" y="0"/>
                      <a:pt x="181778" y="0"/>
                    </a:cubicBezTo>
                    <a:cubicBezTo>
                      <a:pt x="179954" y="0"/>
                      <a:pt x="0" y="5662"/>
                      <a:pt x="0" y="175589"/>
                    </a:cubicBezTo>
                    <a:lnTo>
                      <a:pt x="0" y="177452"/>
                    </a:lnTo>
                    <a:cubicBezTo>
                      <a:pt x="-78" y="237057"/>
                      <a:pt x="32770" y="291812"/>
                      <a:pt x="85345" y="319715"/>
                    </a:cubicBezTo>
                    <a:lnTo>
                      <a:pt x="95146" y="324947"/>
                    </a:lnTo>
                    <a:lnTo>
                      <a:pt x="95146" y="441480"/>
                    </a:lnTo>
                    <a:cubicBezTo>
                      <a:pt x="95146" y="446565"/>
                      <a:pt x="99261" y="450690"/>
                      <a:pt x="104338" y="450690"/>
                    </a:cubicBezTo>
                    <a:cubicBezTo>
                      <a:pt x="109415" y="450690"/>
                      <a:pt x="113531" y="446565"/>
                      <a:pt x="113531" y="441480"/>
                    </a:cubicBezTo>
                    <a:lnTo>
                      <a:pt x="113531" y="319428"/>
                    </a:lnTo>
                    <a:cubicBezTo>
                      <a:pt x="113534" y="316024"/>
                      <a:pt x="111664" y="312896"/>
                      <a:pt x="108666" y="311294"/>
                    </a:cubicBezTo>
                    <a:lnTo>
                      <a:pt x="93965" y="303482"/>
                    </a:lnTo>
                    <a:cubicBezTo>
                      <a:pt x="47411" y="278763"/>
                      <a:pt x="18323" y="230273"/>
                      <a:pt x="18385" y="177488"/>
                    </a:cubicBezTo>
                    <a:lnTo>
                      <a:pt x="18385" y="175589"/>
                    </a:lnTo>
                    <a:cubicBezTo>
                      <a:pt x="18385" y="128610"/>
                      <a:pt x="33444" y="95678"/>
                      <a:pt x="54405" y="72601"/>
                    </a:cubicBezTo>
                    <a:lnTo>
                      <a:pt x="66638" y="82563"/>
                    </a:lnTo>
                    <a:lnTo>
                      <a:pt x="66638" y="164982"/>
                    </a:lnTo>
                    <a:cubicBezTo>
                      <a:pt x="66632" y="168170"/>
                      <a:pt x="68286" y="171131"/>
                      <a:pt x="71002" y="172794"/>
                    </a:cubicBezTo>
                    <a:lnTo>
                      <a:pt x="94073" y="187127"/>
                    </a:lnTo>
                    <a:lnTo>
                      <a:pt x="94073" y="248942"/>
                    </a:lnTo>
                    <a:cubicBezTo>
                      <a:pt x="94073" y="259114"/>
                      <a:pt x="102304" y="267361"/>
                      <a:pt x="112458" y="267361"/>
                    </a:cubicBezTo>
                    <a:lnTo>
                      <a:pt x="133204" y="267361"/>
                    </a:lnTo>
                    <a:lnTo>
                      <a:pt x="133204" y="498672"/>
                    </a:lnTo>
                    <a:cubicBezTo>
                      <a:pt x="119568" y="503248"/>
                      <a:pt x="112217" y="518033"/>
                      <a:pt x="116786" y="531697"/>
                    </a:cubicBezTo>
                    <a:cubicBezTo>
                      <a:pt x="121355" y="545357"/>
                      <a:pt x="136113" y="552721"/>
                      <a:pt x="149749" y="548145"/>
                    </a:cubicBezTo>
                    <a:cubicBezTo>
                      <a:pt x="163386" y="543565"/>
                      <a:pt x="170736" y="528780"/>
                      <a:pt x="166167" y="515120"/>
                    </a:cubicBezTo>
                    <a:cubicBezTo>
                      <a:pt x="163787" y="508003"/>
                      <a:pt x="158462" y="502259"/>
                      <a:pt x="151553" y="499353"/>
                    </a:cubicBezTo>
                    <a:lnTo>
                      <a:pt x="151553" y="267361"/>
                    </a:lnTo>
                    <a:lnTo>
                      <a:pt x="178094" y="267361"/>
                    </a:lnTo>
                    <a:lnTo>
                      <a:pt x="178094" y="572132"/>
                    </a:lnTo>
                    <a:cubicBezTo>
                      <a:pt x="164638" y="577217"/>
                      <a:pt x="157847" y="592271"/>
                      <a:pt x="162923" y="605749"/>
                    </a:cubicBezTo>
                    <a:cubicBezTo>
                      <a:pt x="168000" y="619230"/>
                      <a:pt x="183024" y="626035"/>
                      <a:pt x="196479" y="620950"/>
                    </a:cubicBezTo>
                    <a:cubicBezTo>
                      <a:pt x="209935" y="615861"/>
                      <a:pt x="216727" y="600811"/>
                      <a:pt x="211650" y="587330"/>
                    </a:cubicBezTo>
                    <a:cubicBezTo>
                      <a:pt x="209008" y="580317"/>
                      <a:pt x="203481" y="574781"/>
                      <a:pt x="196479" y="572132"/>
                    </a:cubicBezTo>
                    <a:lnTo>
                      <a:pt x="196479" y="267540"/>
                    </a:lnTo>
                    <a:lnTo>
                      <a:pt x="220909" y="267540"/>
                    </a:lnTo>
                    <a:lnTo>
                      <a:pt x="220909" y="459326"/>
                    </a:lnTo>
                    <a:cubicBezTo>
                      <a:pt x="207454" y="464411"/>
                      <a:pt x="200662" y="479461"/>
                      <a:pt x="205739" y="492942"/>
                    </a:cubicBezTo>
                    <a:cubicBezTo>
                      <a:pt x="210816" y="506423"/>
                      <a:pt x="225839" y="513228"/>
                      <a:pt x="239295" y="508143"/>
                    </a:cubicBezTo>
                    <a:cubicBezTo>
                      <a:pt x="252750" y="503054"/>
                      <a:pt x="259542" y="488004"/>
                      <a:pt x="254465" y="474523"/>
                    </a:cubicBezTo>
                    <a:cubicBezTo>
                      <a:pt x="251823" y="467510"/>
                      <a:pt x="246296" y="461974"/>
                      <a:pt x="239295" y="459326"/>
                    </a:cubicBezTo>
                    <a:lnTo>
                      <a:pt x="239295" y="267361"/>
                    </a:lnTo>
                    <a:lnTo>
                      <a:pt x="262509" y="267361"/>
                    </a:lnTo>
                    <a:cubicBezTo>
                      <a:pt x="272662" y="267361"/>
                      <a:pt x="280894" y="259114"/>
                      <a:pt x="280894" y="248942"/>
                    </a:cubicBezTo>
                    <a:lnTo>
                      <a:pt x="280894" y="231670"/>
                    </a:lnTo>
                    <a:lnTo>
                      <a:pt x="309974" y="220919"/>
                    </a:lnTo>
                    <a:cubicBezTo>
                      <a:pt x="313598" y="219596"/>
                      <a:pt x="316012" y="216147"/>
                      <a:pt x="316019" y="212283"/>
                    </a:cubicBezTo>
                    <a:lnTo>
                      <a:pt x="316019" y="129541"/>
                    </a:lnTo>
                    <a:lnTo>
                      <a:pt x="332008" y="114670"/>
                    </a:lnTo>
                    <a:cubicBezTo>
                      <a:pt x="341502" y="137377"/>
                      <a:pt x="347205" y="161492"/>
                      <a:pt x="348891" y="186052"/>
                    </a:cubicBezTo>
                    <a:cubicBezTo>
                      <a:pt x="348941" y="187662"/>
                      <a:pt x="349409" y="189231"/>
                      <a:pt x="350250" y="190603"/>
                    </a:cubicBezTo>
                    <a:lnTo>
                      <a:pt x="395069" y="263383"/>
                    </a:lnTo>
                    <a:lnTo>
                      <a:pt x="363091" y="263383"/>
                    </a:lnTo>
                    <a:cubicBezTo>
                      <a:pt x="358023" y="263403"/>
                      <a:pt x="353918" y="267514"/>
                      <a:pt x="353898" y="272592"/>
                    </a:cubicBezTo>
                    <a:lnTo>
                      <a:pt x="353898" y="298537"/>
                    </a:lnTo>
                    <a:lnTo>
                      <a:pt x="315053" y="298537"/>
                    </a:lnTo>
                    <a:cubicBezTo>
                      <a:pt x="301679" y="298537"/>
                      <a:pt x="290838" y="309398"/>
                      <a:pt x="290838" y="322797"/>
                    </a:cubicBezTo>
                    <a:cubicBezTo>
                      <a:pt x="290838" y="336195"/>
                      <a:pt x="301679" y="347056"/>
                      <a:pt x="315053" y="347056"/>
                    </a:cubicBezTo>
                    <a:lnTo>
                      <a:pt x="353898" y="347056"/>
                    </a:lnTo>
                    <a:lnTo>
                      <a:pt x="353898" y="364974"/>
                    </a:lnTo>
                    <a:cubicBezTo>
                      <a:pt x="353879" y="378186"/>
                      <a:pt x="343193" y="388890"/>
                      <a:pt x="330005" y="388911"/>
                    </a:cubicBezTo>
                    <a:lnTo>
                      <a:pt x="274634" y="388911"/>
                    </a:lnTo>
                    <a:cubicBezTo>
                      <a:pt x="269557" y="388911"/>
                      <a:pt x="265442" y="393036"/>
                      <a:pt x="265442" y="398120"/>
                    </a:cubicBezTo>
                    <a:lnTo>
                      <a:pt x="265442" y="441588"/>
                    </a:lnTo>
                    <a:cubicBezTo>
                      <a:pt x="265125" y="446665"/>
                      <a:pt x="268976" y="451037"/>
                      <a:pt x="274044" y="451353"/>
                    </a:cubicBezTo>
                    <a:cubicBezTo>
                      <a:pt x="279111" y="451671"/>
                      <a:pt x="283475" y="447812"/>
                      <a:pt x="283791" y="442734"/>
                    </a:cubicBezTo>
                    <a:cubicBezTo>
                      <a:pt x="283815" y="442354"/>
                      <a:pt x="283815" y="441971"/>
                      <a:pt x="283791" y="441588"/>
                    </a:cubicBezTo>
                    <a:lnTo>
                      <a:pt x="283791" y="407330"/>
                    </a:lnTo>
                    <a:lnTo>
                      <a:pt x="330005" y="407330"/>
                    </a:lnTo>
                    <a:cubicBezTo>
                      <a:pt x="353338" y="407290"/>
                      <a:pt x="372244" y="388348"/>
                      <a:pt x="372284" y="364974"/>
                    </a:cubicBezTo>
                    <a:lnTo>
                      <a:pt x="372284" y="281802"/>
                    </a:lnTo>
                    <a:lnTo>
                      <a:pt x="411630" y="281802"/>
                    </a:lnTo>
                    <a:cubicBezTo>
                      <a:pt x="416687" y="281831"/>
                      <a:pt x="420812" y="277748"/>
                      <a:pt x="420840" y="272682"/>
                    </a:cubicBezTo>
                    <a:cubicBezTo>
                      <a:pt x="420851" y="270954"/>
                      <a:pt x="420372" y="269259"/>
                      <a:pt x="419463" y="267791"/>
                    </a:cubicBezTo>
                    <a:close/>
                    <a:moveTo>
                      <a:pt x="141466" y="531066"/>
                    </a:moveTo>
                    <a:cubicBezTo>
                      <a:pt x="137219" y="531088"/>
                      <a:pt x="133760" y="527651"/>
                      <a:pt x="133740" y="523398"/>
                    </a:cubicBezTo>
                    <a:cubicBezTo>
                      <a:pt x="133721" y="519144"/>
                      <a:pt x="137148" y="515679"/>
                      <a:pt x="141395" y="515657"/>
                    </a:cubicBezTo>
                    <a:cubicBezTo>
                      <a:pt x="145642" y="515639"/>
                      <a:pt x="149101" y="519072"/>
                      <a:pt x="149121" y="523326"/>
                    </a:cubicBezTo>
                    <a:cubicBezTo>
                      <a:pt x="149121" y="523351"/>
                      <a:pt x="149121" y="523373"/>
                      <a:pt x="149121" y="523398"/>
                    </a:cubicBezTo>
                    <a:cubicBezTo>
                      <a:pt x="149101" y="527626"/>
                      <a:pt x="145686" y="531048"/>
                      <a:pt x="141466" y="531066"/>
                    </a:cubicBezTo>
                    <a:close/>
                    <a:moveTo>
                      <a:pt x="187287" y="604204"/>
                    </a:moveTo>
                    <a:cubicBezTo>
                      <a:pt x="183039" y="604226"/>
                      <a:pt x="179580" y="600789"/>
                      <a:pt x="179560" y="596536"/>
                    </a:cubicBezTo>
                    <a:cubicBezTo>
                      <a:pt x="179541" y="592282"/>
                      <a:pt x="182968" y="588817"/>
                      <a:pt x="187215" y="588795"/>
                    </a:cubicBezTo>
                    <a:cubicBezTo>
                      <a:pt x="191462" y="588778"/>
                      <a:pt x="194921" y="592210"/>
                      <a:pt x="194941" y="596464"/>
                    </a:cubicBezTo>
                    <a:cubicBezTo>
                      <a:pt x="194941" y="596475"/>
                      <a:pt x="194941" y="596489"/>
                      <a:pt x="194941" y="596500"/>
                    </a:cubicBezTo>
                    <a:cubicBezTo>
                      <a:pt x="194961" y="600735"/>
                      <a:pt x="191550" y="604183"/>
                      <a:pt x="187322" y="604204"/>
                    </a:cubicBezTo>
                    <a:cubicBezTo>
                      <a:pt x="187311" y="604204"/>
                      <a:pt x="187298" y="604204"/>
                      <a:pt x="187287" y="604204"/>
                    </a:cubicBezTo>
                    <a:close/>
                    <a:moveTo>
                      <a:pt x="230209" y="491218"/>
                    </a:moveTo>
                    <a:cubicBezTo>
                      <a:pt x="225962" y="491240"/>
                      <a:pt x="222503" y="487803"/>
                      <a:pt x="222483" y="483550"/>
                    </a:cubicBezTo>
                    <a:cubicBezTo>
                      <a:pt x="222464" y="479296"/>
                      <a:pt x="225891" y="475831"/>
                      <a:pt x="230138" y="475810"/>
                    </a:cubicBezTo>
                    <a:cubicBezTo>
                      <a:pt x="234385" y="475792"/>
                      <a:pt x="237844" y="479225"/>
                      <a:pt x="237864" y="483478"/>
                    </a:cubicBezTo>
                    <a:cubicBezTo>
                      <a:pt x="237864" y="483503"/>
                      <a:pt x="237864" y="483525"/>
                      <a:pt x="237864" y="483550"/>
                    </a:cubicBezTo>
                    <a:cubicBezTo>
                      <a:pt x="237864" y="487785"/>
                      <a:pt x="234438" y="491218"/>
                      <a:pt x="230210" y="491218"/>
                    </a:cubicBezTo>
                    <a:cubicBezTo>
                      <a:pt x="230174" y="491218"/>
                      <a:pt x="230138" y="491218"/>
                      <a:pt x="230102" y="491218"/>
                    </a:cubicBezTo>
                    <a:close/>
                    <a:moveTo>
                      <a:pt x="85023" y="159857"/>
                    </a:moveTo>
                    <a:lnTo>
                      <a:pt x="85023" y="78191"/>
                    </a:lnTo>
                    <a:cubicBezTo>
                      <a:pt x="85028" y="75410"/>
                      <a:pt x="83779" y="72776"/>
                      <a:pt x="81625" y="71024"/>
                    </a:cubicBezTo>
                    <a:lnTo>
                      <a:pt x="67961" y="59772"/>
                    </a:lnTo>
                    <a:cubicBezTo>
                      <a:pt x="91855" y="39705"/>
                      <a:pt x="120148" y="29384"/>
                      <a:pt x="142647" y="23937"/>
                    </a:cubicBezTo>
                    <a:lnTo>
                      <a:pt x="142647" y="50168"/>
                    </a:lnTo>
                    <a:cubicBezTo>
                      <a:pt x="142647" y="55255"/>
                      <a:pt x="146762" y="59378"/>
                      <a:pt x="151839" y="59378"/>
                    </a:cubicBezTo>
                    <a:lnTo>
                      <a:pt x="193439" y="59378"/>
                    </a:lnTo>
                    <a:lnTo>
                      <a:pt x="193439" y="80197"/>
                    </a:lnTo>
                    <a:lnTo>
                      <a:pt x="112458" y="80197"/>
                    </a:lnTo>
                    <a:cubicBezTo>
                      <a:pt x="102304" y="80197"/>
                      <a:pt x="94073" y="88444"/>
                      <a:pt x="94073" y="98616"/>
                    </a:cubicBezTo>
                    <a:lnTo>
                      <a:pt x="94073" y="165448"/>
                    </a:lnTo>
                    <a:close/>
                    <a:moveTo>
                      <a:pt x="262509" y="248942"/>
                    </a:moveTo>
                    <a:lnTo>
                      <a:pt x="112458" y="248942"/>
                    </a:lnTo>
                    <a:lnTo>
                      <a:pt x="112458" y="98616"/>
                    </a:lnTo>
                    <a:lnTo>
                      <a:pt x="262688" y="98616"/>
                    </a:lnTo>
                    <a:lnTo>
                      <a:pt x="262688" y="249121"/>
                    </a:lnTo>
                    <a:close/>
                    <a:moveTo>
                      <a:pt x="300460" y="118863"/>
                    </a:moveTo>
                    <a:cubicBezTo>
                      <a:pt x="298665" y="120572"/>
                      <a:pt x="297645" y="122940"/>
                      <a:pt x="297634" y="125420"/>
                    </a:cubicBezTo>
                    <a:lnTo>
                      <a:pt x="297634" y="205940"/>
                    </a:lnTo>
                    <a:lnTo>
                      <a:pt x="280894" y="212068"/>
                    </a:lnTo>
                    <a:lnTo>
                      <a:pt x="280894" y="98616"/>
                    </a:lnTo>
                    <a:cubicBezTo>
                      <a:pt x="280894" y="88444"/>
                      <a:pt x="272662" y="80197"/>
                      <a:pt x="262509" y="80197"/>
                    </a:cubicBezTo>
                    <a:lnTo>
                      <a:pt x="211824" y="80197"/>
                    </a:lnTo>
                    <a:lnTo>
                      <a:pt x="211824" y="50168"/>
                    </a:lnTo>
                    <a:cubicBezTo>
                      <a:pt x="211824" y="45082"/>
                      <a:pt x="207708" y="40959"/>
                      <a:pt x="202631" y="40959"/>
                    </a:cubicBezTo>
                    <a:lnTo>
                      <a:pt x="160961" y="40959"/>
                    </a:lnTo>
                    <a:lnTo>
                      <a:pt x="160961" y="20497"/>
                    </a:lnTo>
                    <a:cubicBezTo>
                      <a:pt x="167947" y="19383"/>
                      <a:pt x="174995" y="18689"/>
                      <a:pt x="182064" y="18419"/>
                    </a:cubicBezTo>
                    <a:cubicBezTo>
                      <a:pt x="247450" y="18419"/>
                      <a:pt x="295023" y="44972"/>
                      <a:pt x="323674" y="97255"/>
                    </a:cubicBezTo>
                    <a:close/>
                    <a:moveTo>
                      <a:pt x="314982" y="328638"/>
                    </a:moveTo>
                    <a:cubicBezTo>
                      <a:pt x="311752" y="328384"/>
                      <a:pt x="309339" y="325556"/>
                      <a:pt x="309591" y="322320"/>
                    </a:cubicBezTo>
                    <a:cubicBezTo>
                      <a:pt x="309817" y="319436"/>
                      <a:pt x="312103" y="317145"/>
                      <a:pt x="314982" y="316920"/>
                    </a:cubicBezTo>
                    <a:lnTo>
                      <a:pt x="353898" y="316920"/>
                    </a:lnTo>
                    <a:lnTo>
                      <a:pt x="353898" y="328638"/>
                    </a:lnTo>
                    <a:close/>
                  </a:path>
                </a:pathLst>
              </a:custGeom>
              <a:grpFill/>
              <a:ln w="3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7" name="手繪多邊形 66">
                <a:extLst>
                  <a:ext uri="{FF2B5EF4-FFF2-40B4-BE49-F238E27FC236}">
                    <a16:creationId xmlns="" xmlns:a16="http://schemas.microsoft.com/office/drawing/2014/main" id="{DF686D46-7F38-C170-22FB-038787E373E7}"/>
                  </a:ext>
                </a:extLst>
              </p:cNvPr>
              <p:cNvSpPr/>
              <p:nvPr/>
            </p:nvSpPr>
            <p:spPr>
              <a:xfrm>
                <a:off x="7260354" y="6099352"/>
                <a:ext cx="63775" cy="74679"/>
              </a:xfrm>
              <a:custGeom>
                <a:avLst/>
                <a:gdLst>
                  <a:gd name="connsiteX0" fmla="*/ 55682 w 63775"/>
                  <a:gd name="connsiteY0" fmla="*/ 50025 h 74679"/>
                  <a:gd name="connsiteX1" fmla="*/ 47097 w 63775"/>
                  <a:gd name="connsiteY1" fmla="*/ 26410 h 74679"/>
                  <a:gd name="connsiteX2" fmla="*/ 37976 w 63775"/>
                  <a:gd name="connsiteY2" fmla="*/ 1326 h 74679"/>
                  <a:gd name="connsiteX3" fmla="*/ 36081 w 63775"/>
                  <a:gd name="connsiteY3" fmla="*/ 0 h 74679"/>
                  <a:gd name="connsiteX4" fmla="*/ 27532 w 63775"/>
                  <a:gd name="connsiteY4" fmla="*/ 0 h 74679"/>
                  <a:gd name="connsiteX5" fmla="*/ 25636 w 63775"/>
                  <a:gd name="connsiteY5" fmla="*/ 1326 h 74679"/>
                  <a:gd name="connsiteX6" fmla="*/ 3710 w 63775"/>
                  <a:gd name="connsiteY6" fmla="*/ 61958 h 74679"/>
                  <a:gd name="connsiteX7" fmla="*/ 133 w 63775"/>
                  <a:gd name="connsiteY7" fmla="*/ 71956 h 74679"/>
                  <a:gd name="connsiteX8" fmla="*/ 1288 w 63775"/>
                  <a:gd name="connsiteY8" fmla="*/ 74547 h 74679"/>
                  <a:gd name="connsiteX9" fmla="*/ 2028 w 63775"/>
                  <a:gd name="connsiteY9" fmla="*/ 74679 h 74679"/>
                  <a:gd name="connsiteX10" fmla="*/ 12759 w 63775"/>
                  <a:gd name="connsiteY10" fmla="*/ 74679 h 74679"/>
                  <a:gd name="connsiteX11" fmla="*/ 14655 w 63775"/>
                  <a:gd name="connsiteY11" fmla="*/ 73317 h 74679"/>
                  <a:gd name="connsiteX12" fmla="*/ 18232 w 63775"/>
                  <a:gd name="connsiteY12" fmla="*/ 62889 h 74679"/>
                  <a:gd name="connsiteX13" fmla="*/ 20128 w 63775"/>
                  <a:gd name="connsiteY13" fmla="*/ 61492 h 74679"/>
                  <a:gd name="connsiteX14" fmla="*/ 43628 w 63775"/>
                  <a:gd name="connsiteY14" fmla="*/ 61492 h 74679"/>
                  <a:gd name="connsiteX15" fmla="*/ 45559 w 63775"/>
                  <a:gd name="connsiteY15" fmla="*/ 62889 h 74679"/>
                  <a:gd name="connsiteX16" fmla="*/ 49136 w 63775"/>
                  <a:gd name="connsiteY16" fmla="*/ 73317 h 74679"/>
                  <a:gd name="connsiteX17" fmla="*/ 51032 w 63775"/>
                  <a:gd name="connsiteY17" fmla="*/ 74679 h 74679"/>
                  <a:gd name="connsiteX18" fmla="*/ 61763 w 63775"/>
                  <a:gd name="connsiteY18" fmla="*/ 74679 h 74679"/>
                  <a:gd name="connsiteX19" fmla="*/ 63775 w 63775"/>
                  <a:gd name="connsiteY19" fmla="*/ 72610 h 74679"/>
                  <a:gd name="connsiteX20" fmla="*/ 63658 w 63775"/>
                  <a:gd name="connsiteY20" fmla="*/ 71956 h 74679"/>
                  <a:gd name="connsiteX21" fmla="*/ 38441 w 63775"/>
                  <a:gd name="connsiteY21" fmla="*/ 49165 h 74679"/>
                  <a:gd name="connsiteX22" fmla="*/ 25636 w 63775"/>
                  <a:gd name="connsiteY22" fmla="*/ 49165 h 74679"/>
                  <a:gd name="connsiteX23" fmla="*/ 23622 w 63775"/>
                  <a:gd name="connsiteY23" fmla="*/ 47170 h 74679"/>
                  <a:gd name="connsiteX24" fmla="*/ 23740 w 63775"/>
                  <a:gd name="connsiteY24" fmla="*/ 46477 h 74679"/>
                  <a:gd name="connsiteX25" fmla="*/ 30250 w 63775"/>
                  <a:gd name="connsiteY25" fmla="*/ 27700 h 74679"/>
                  <a:gd name="connsiteX26" fmla="*/ 32867 w 63775"/>
                  <a:gd name="connsiteY26" fmla="*/ 26488 h 74679"/>
                  <a:gd name="connsiteX27" fmla="*/ 34078 w 63775"/>
                  <a:gd name="connsiteY27" fmla="*/ 27700 h 74679"/>
                  <a:gd name="connsiteX28" fmla="*/ 38978 w 63775"/>
                  <a:gd name="connsiteY28" fmla="*/ 42464 h 74679"/>
                  <a:gd name="connsiteX29" fmla="*/ 40373 w 63775"/>
                  <a:gd name="connsiteY29" fmla="*/ 46621 h 74679"/>
                  <a:gd name="connsiteX30" fmla="*/ 39035 w 63775"/>
                  <a:gd name="connsiteY30" fmla="*/ 49180 h 74679"/>
                  <a:gd name="connsiteX31" fmla="*/ 38441 w 63775"/>
                  <a:gd name="connsiteY31" fmla="*/ 49272 h 7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3775" h="74679">
                    <a:moveTo>
                      <a:pt x="55682" y="50025"/>
                    </a:moveTo>
                    <a:lnTo>
                      <a:pt x="47097" y="26410"/>
                    </a:lnTo>
                    <a:lnTo>
                      <a:pt x="37976" y="1326"/>
                    </a:lnTo>
                    <a:cubicBezTo>
                      <a:pt x="37688" y="526"/>
                      <a:pt x="36929" y="-5"/>
                      <a:pt x="36081" y="0"/>
                    </a:cubicBezTo>
                    <a:lnTo>
                      <a:pt x="27532" y="0"/>
                    </a:lnTo>
                    <a:cubicBezTo>
                      <a:pt x="26687" y="6"/>
                      <a:pt x="25933" y="533"/>
                      <a:pt x="25636" y="1326"/>
                    </a:cubicBezTo>
                    <a:lnTo>
                      <a:pt x="3710" y="61958"/>
                    </a:lnTo>
                    <a:lnTo>
                      <a:pt x="133" y="71956"/>
                    </a:lnTo>
                    <a:cubicBezTo>
                      <a:pt x="-263" y="72991"/>
                      <a:pt x="255" y="74151"/>
                      <a:pt x="1288" y="74547"/>
                    </a:cubicBezTo>
                    <a:cubicBezTo>
                      <a:pt x="1525" y="74637"/>
                      <a:pt x="1776" y="74682"/>
                      <a:pt x="2028" y="74679"/>
                    </a:cubicBezTo>
                    <a:lnTo>
                      <a:pt x="12759" y="74679"/>
                    </a:lnTo>
                    <a:cubicBezTo>
                      <a:pt x="13617" y="74679"/>
                      <a:pt x="14379" y="74131"/>
                      <a:pt x="14655" y="73317"/>
                    </a:cubicBezTo>
                    <a:lnTo>
                      <a:pt x="18232" y="62889"/>
                    </a:lnTo>
                    <a:cubicBezTo>
                      <a:pt x="18495" y="62062"/>
                      <a:pt x="19260" y="61497"/>
                      <a:pt x="20128" y="61492"/>
                    </a:cubicBezTo>
                    <a:lnTo>
                      <a:pt x="43628" y="61492"/>
                    </a:lnTo>
                    <a:cubicBezTo>
                      <a:pt x="44501" y="61504"/>
                      <a:pt x="45273" y="62063"/>
                      <a:pt x="45559" y="62889"/>
                    </a:cubicBezTo>
                    <a:lnTo>
                      <a:pt x="49136" y="73317"/>
                    </a:lnTo>
                    <a:cubicBezTo>
                      <a:pt x="49402" y="74138"/>
                      <a:pt x="50171" y="74690"/>
                      <a:pt x="51032" y="74679"/>
                    </a:cubicBezTo>
                    <a:lnTo>
                      <a:pt x="61763" y="74679"/>
                    </a:lnTo>
                    <a:cubicBezTo>
                      <a:pt x="62889" y="74664"/>
                      <a:pt x="63789" y="73738"/>
                      <a:pt x="63775" y="72610"/>
                    </a:cubicBezTo>
                    <a:cubicBezTo>
                      <a:pt x="63772" y="72387"/>
                      <a:pt x="63733" y="72166"/>
                      <a:pt x="63658" y="71956"/>
                    </a:cubicBezTo>
                    <a:close/>
                    <a:moveTo>
                      <a:pt x="38441" y="49165"/>
                    </a:moveTo>
                    <a:lnTo>
                      <a:pt x="25636" y="49165"/>
                    </a:lnTo>
                    <a:cubicBezTo>
                      <a:pt x="24530" y="49171"/>
                      <a:pt x="23628" y="48278"/>
                      <a:pt x="23622" y="47170"/>
                    </a:cubicBezTo>
                    <a:cubicBezTo>
                      <a:pt x="23620" y="46934"/>
                      <a:pt x="23661" y="46699"/>
                      <a:pt x="23740" y="46477"/>
                    </a:cubicBezTo>
                    <a:lnTo>
                      <a:pt x="30250" y="27700"/>
                    </a:lnTo>
                    <a:cubicBezTo>
                      <a:pt x="30639" y="26641"/>
                      <a:pt x="31810" y="26098"/>
                      <a:pt x="32867" y="26488"/>
                    </a:cubicBezTo>
                    <a:cubicBezTo>
                      <a:pt x="33429" y="26695"/>
                      <a:pt x="33871" y="27138"/>
                      <a:pt x="34078" y="27700"/>
                    </a:cubicBezTo>
                    <a:lnTo>
                      <a:pt x="38978" y="42464"/>
                    </a:lnTo>
                    <a:lnTo>
                      <a:pt x="40373" y="46621"/>
                    </a:lnTo>
                    <a:cubicBezTo>
                      <a:pt x="40709" y="47697"/>
                      <a:pt x="40110" y="48843"/>
                      <a:pt x="39035" y="49180"/>
                    </a:cubicBezTo>
                    <a:cubicBezTo>
                      <a:pt x="38843" y="49240"/>
                      <a:pt x="38643" y="49271"/>
                      <a:pt x="38441" y="49272"/>
                    </a:cubicBezTo>
                    <a:close/>
                  </a:path>
                </a:pathLst>
              </a:custGeom>
              <a:grpFill/>
              <a:ln w="3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8" name="手繪多邊形 67">
                <a:extLst>
                  <a:ext uri="{FF2B5EF4-FFF2-40B4-BE49-F238E27FC236}">
                    <a16:creationId xmlns="" xmlns:a16="http://schemas.microsoft.com/office/drawing/2014/main" id="{544643B1-ED66-DA15-146E-4FE4282CFEDA}"/>
                  </a:ext>
                </a:extLst>
              </p:cNvPr>
              <p:cNvSpPr/>
              <p:nvPr/>
            </p:nvSpPr>
            <p:spPr>
              <a:xfrm>
                <a:off x="7333957" y="6099602"/>
                <a:ext cx="14522" cy="74428"/>
              </a:xfrm>
              <a:custGeom>
                <a:avLst/>
                <a:gdLst>
                  <a:gd name="connsiteX0" fmla="*/ 12519 w 14522"/>
                  <a:gd name="connsiteY0" fmla="*/ 0 h 74428"/>
                  <a:gd name="connsiteX1" fmla="*/ 14522 w 14522"/>
                  <a:gd name="connsiteY1" fmla="*/ 0 h 74428"/>
                  <a:gd name="connsiteX2" fmla="*/ 14522 w 14522"/>
                  <a:gd name="connsiteY2" fmla="*/ 74428 h 74428"/>
                  <a:gd name="connsiteX3" fmla="*/ 12519 w 14522"/>
                  <a:gd name="connsiteY3" fmla="*/ 74428 h 74428"/>
                  <a:gd name="connsiteX4" fmla="*/ 2003 w 14522"/>
                  <a:gd name="connsiteY4" fmla="*/ 74428 h 74428"/>
                  <a:gd name="connsiteX5" fmla="*/ 0 w 14522"/>
                  <a:gd name="connsiteY5" fmla="*/ 74428 h 74428"/>
                  <a:gd name="connsiteX6" fmla="*/ 0 w 14522"/>
                  <a:gd name="connsiteY6" fmla="*/ 0 h 74428"/>
                  <a:gd name="connsiteX7" fmla="*/ 2003 w 14522"/>
                  <a:gd name="connsiteY7" fmla="*/ 0 h 7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22" h="74428">
                    <a:moveTo>
                      <a:pt x="12519" y="0"/>
                    </a:moveTo>
                    <a:cubicBezTo>
                      <a:pt x="13625" y="0"/>
                      <a:pt x="14522" y="0"/>
                      <a:pt x="14522" y="0"/>
                    </a:cubicBezTo>
                    <a:lnTo>
                      <a:pt x="14522" y="74428"/>
                    </a:lnTo>
                    <a:cubicBezTo>
                      <a:pt x="14522" y="74428"/>
                      <a:pt x="13625" y="74428"/>
                      <a:pt x="12519" y="74428"/>
                    </a:cubicBezTo>
                    <a:lnTo>
                      <a:pt x="2003" y="74428"/>
                    </a:lnTo>
                    <a:cubicBezTo>
                      <a:pt x="897" y="74428"/>
                      <a:pt x="0" y="74428"/>
                      <a:pt x="0" y="74428"/>
                    </a:cubicBezTo>
                    <a:lnTo>
                      <a:pt x="0" y="0"/>
                    </a:lnTo>
                    <a:cubicBezTo>
                      <a:pt x="0" y="0"/>
                      <a:pt x="897" y="0"/>
                      <a:pt x="2003" y="0"/>
                    </a:cubicBezTo>
                    <a:close/>
                  </a:path>
                </a:pathLst>
              </a:custGeom>
              <a:grpFill/>
              <a:ln w="3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65" name="十字形 64">
              <a:extLst>
                <a:ext uri="{FF2B5EF4-FFF2-40B4-BE49-F238E27FC236}">
                  <a16:creationId xmlns="" xmlns:a16="http://schemas.microsoft.com/office/drawing/2014/main" id="{B3DB5BE1-B6DE-4E5E-4D1D-AFB46EABD312}"/>
                </a:ext>
              </a:extLst>
            </p:cNvPr>
            <p:cNvSpPr/>
            <p:nvPr/>
          </p:nvSpPr>
          <p:spPr>
            <a:xfrm>
              <a:off x="6005527" y="6006319"/>
              <a:ext cx="232462" cy="232462"/>
            </a:xfrm>
            <a:prstGeom prst="plus">
              <a:avLst>
                <a:gd name="adj" fmla="val 444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F60B97-D549-7C3B-256E-77C5BC42DF87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2023 </a:t>
            </a:r>
            <a:r>
              <a:rPr lang="zh-TW" altLang="en-US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鴻海精密工業股份有限公司 著作權所有。</a:t>
            </a: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Hon Hai Precision Industry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1648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rgbClr val="091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="" xmlns:a16="http://schemas.microsoft.com/office/drawing/2014/main" id="{60FDD03E-AEDD-EC70-77BD-C8628B077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17" b="46995"/>
          <a:stretch/>
        </p:blipFill>
        <p:spPr>
          <a:xfrm>
            <a:off x="0" y="3099900"/>
            <a:ext cx="7620000" cy="375419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BEE0E56-3538-27DB-12B5-9DDFFFAF799C}"/>
              </a:ext>
            </a:extLst>
          </p:cNvPr>
          <p:cNvSpPr/>
          <p:nvPr userDrawn="1"/>
        </p:nvSpPr>
        <p:spPr>
          <a:xfrm>
            <a:off x="0" y="3903"/>
            <a:ext cx="12192000" cy="6854097"/>
          </a:xfrm>
          <a:prstGeom prst="rect">
            <a:avLst/>
          </a:prstGeom>
          <a:gradFill flip="none" rotWithShape="1">
            <a:gsLst>
              <a:gs pos="3000">
                <a:srgbClr val="00B0F0">
                  <a:alpha val="83000"/>
                </a:srgbClr>
              </a:gs>
              <a:gs pos="29000">
                <a:srgbClr val="0070C0">
                  <a:alpha val="73266"/>
                </a:srgbClr>
              </a:gs>
              <a:gs pos="70000">
                <a:srgbClr val="00B0F0">
                  <a:alpha val="36678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TW" altLang="en-US" dirty="0">
              <a:solidFill>
                <a:schemeClr val="lt1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8EDD7B72-97CC-D616-616F-15DADB63D8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991" y="305889"/>
            <a:ext cx="1785576" cy="355633"/>
          </a:xfrm>
          <a:prstGeom prst="rect">
            <a:avLst/>
          </a:prstGeom>
        </p:spPr>
      </p:pic>
      <p:sp>
        <p:nvSpPr>
          <p:cNvPr id="5" name="Holder 6">
            <a:extLst>
              <a:ext uri="{FF2B5EF4-FFF2-40B4-BE49-F238E27FC236}">
                <a16:creationId xmlns="" xmlns:a16="http://schemas.microsoft.com/office/drawing/2014/main" id="{3236ABEE-4E58-D48F-B893-E61F0F061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 dirty="0"/>
              <a:t> /</a:t>
            </a:r>
          </a:p>
        </p:txBody>
      </p:sp>
      <p:sp>
        <p:nvSpPr>
          <p:cNvPr id="6" name="頁尾版面配置區 2">
            <a:extLst>
              <a:ext uri="{FF2B5EF4-FFF2-40B4-BE49-F238E27FC236}">
                <a16:creationId xmlns="" xmlns:a16="http://schemas.microsoft.com/office/drawing/2014/main" id="{FB9B155A-A2D7-15E5-B048-24902A3F1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11</a:t>
            </a:r>
            <a:endParaRPr lang="zh-TW" altLang="en-US" dirty="0"/>
          </a:p>
        </p:txBody>
      </p:sp>
      <p:sp>
        <p:nvSpPr>
          <p:cNvPr id="2" name="標題 5">
            <a:extLst>
              <a:ext uri="{FF2B5EF4-FFF2-40B4-BE49-F238E27FC236}">
                <a16:creationId xmlns="" xmlns:a16="http://schemas.microsoft.com/office/drawing/2014/main" id="{C442EFAA-AD1F-DE8F-60F4-4D0F467464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433" y="274174"/>
            <a:ext cx="1908670" cy="770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zh-TW" altLang="en-US" sz="4000" b="1" i="0" kern="1200" spc="300" baseline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charset="-120"/>
              </a:defRPr>
            </a:lvl1pPr>
          </a:lstStyle>
          <a:p>
            <a:pPr marL="12700">
              <a:spcBef>
                <a:spcPts val="100"/>
              </a:spcBef>
              <a:buClr>
                <a:srgbClr val="0F67AE"/>
              </a:buClr>
              <a:buSzPct val="110000"/>
              <a:tabLst>
                <a:tab pos="5106988" algn="l"/>
              </a:tabLst>
              <a:defRPr/>
            </a:pPr>
            <a:r>
              <a:rPr lang="zh-TW" altLang="en-US" sz="4400" spc="300" dirty="0">
                <a:solidFill>
                  <a:prstClr val="white"/>
                </a:solidFill>
                <a:cs typeface="Microsoft JhengHei" charset="-120"/>
              </a:rPr>
              <a:t>目錄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31D1729-171C-DCA0-B153-757959027A41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2023 </a:t>
            </a:r>
            <a:r>
              <a:rPr lang="zh-TW" altLang="en-US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鴻海精密工業股份有限公司 著作權所有。</a:t>
            </a: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Hon Hai Precision Industry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18605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32BB3C4E-CC23-F643-996E-D17816C6E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5F3B3D4-8415-2CA0-9C17-1D57B13D1253}"/>
              </a:ext>
            </a:extLst>
          </p:cNvPr>
          <p:cNvSpPr/>
          <p:nvPr userDrawn="1"/>
        </p:nvSpPr>
        <p:spPr>
          <a:xfrm>
            <a:off x="-2" y="3903"/>
            <a:ext cx="12192000" cy="6854097"/>
          </a:xfrm>
          <a:prstGeom prst="rect">
            <a:avLst/>
          </a:prstGeom>
          <a:gradFill flip="none" rotWithShape="1">
            <a:gsLst>
              <a:gs pos="35000">
                <a:srgbClr val="00B0F0">
                  <a:alpha val="17289"/>
                </a:srgbClr>
              </a:gs>
              <a:gs pos="0">
                <a:srgbClr val="00B0F0"/>
              </a:gs>
              <a:gs pos="97000">
                <a:srgbClr val="00B0F0">
                  <a:alpha val="32000"/>
                </a:srgbClr>
              </a:gs>
              <a:gs pos="70000">
                <a:srgbClr val="00B0F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TW" altLang="en-US" dirty="0">
              <a:solidFill>
                <a:schemeClr val="lt1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1347969B-EC41-E354-4D53-4B4FAF31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91" y="2604953"/>
            <a:ext cx="10732615" cy="77025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zh-TW" altLang="en-US" sz="4800" b="1" i="0" kern="1200" spc="200" baseline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FA439C00-C8CD-C93D-13A6-CE0E81B64C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991" y="305889"/>
            <a:ext cx="1785576" cy="355633"/>
          </a:xfrm>
          <a:prstGeom prst="rect">
            <a:avLst/>
          </a:prstGeom>
        </p:spPr>
      </p:pic>
      <p:sp>
        <p:nvSpPr>
          <p:cNvPr id="6" name="Holder 6">
            <a:extLst>
              <a:ext uri="{FF2B5EF4-FFF2-40B4-BE49-F238E27FC236}">
                <a16:creationId xmlns="" xmlns:a16="http://schemas.microsoft.com/office/drawing/2014/main" id="{2C186E3E-BBCA-D343-35CD-01F6A1BA0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 dirty="0"/>
              <a:t> /</a:t>
            </a:r>
          </a:p>
        </p:txBody>
      </p:sp>
      <p:sp>
        <p:nvSpPr>
          <p:cNvPr id="7" name="頁尾版面配置區 2">
            <a:extLst>
              <a:ext uri="{FF2B5EF4-FFF2-40B4-BE49-F238E27FC236}">
                <a16:creationId xmlns="" xmlns:a16="http://schemas.microsoft.com/office/drawing/2014/main" id="{2083A67B-5A54-91FE-C404-6B7394103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11</a:t>
            </a:r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B17D9B-5498-9D33-7297-C49C3D89367E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2023 </a:t>
            </a:r>
            <a:r>
              <a:rPr lang="zh-TW" altLang="en-US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鴻海精密工業股份有限公司 著作權所有。</a:t>
            </a: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Hon Hai Precision Industry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14384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page">
    <p:bg>
      <p:bgPr>
        <a:solidFill>
          <a:srgbClr val="0006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FF09B397-3121-D437-B410-3FD48DFA5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1CD139B-FF7F-CFD5-4CC2-E84FFE9448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0090D8">
                  <a:alpha val="72000"/>
                </a:srgbClr>
              </a:gs>
              <a:gs pos="2000">
                <a:srgbClr val="00B0F0">
                  <a:alpha val="85029"/>
                </a:srgbClr>
              </a:gs>
              <a:gs pos="55000">
                <a:srgbClr val="0098DE">
                  <a:alpha val="24338"/>
                </a:srgbClr>
              </a:gs>
              <a:gs pos="77000">
                <a:srgbClr val="00A0E4">
                  <a:alpha val="28092"/>
                </a:srgbClr>
              </a:gs>
              <a:gs pos="30000">
                <a:srgbClr val="00B0F0">
                  <a:alpha val="48183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="" xmlns:a16="http://schemas.microsoft.com/office/drawing/2014/main" id="{F6319C2A-D51E-68BB-5C5E-32EC8D53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33" y="274174"/>
            <a:ext cx="11003794" cy="770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zh-TW" altLang="en-US" sz="4000" b="1" i="0" kern="1200" spc="200" baseline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="" xmlns:a16="http://schemas.microsoft.com/office/drawing/2014/main" id="{71710FAA-46A7-344E-82D6-1E7B2592B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33" y="1489166"/>
            <a:ext cx="11003794" cy="4687797"/>
          </a:xfrm>
          <a:prstGeom prst="rect">
            <a:avLst/>
          </a:prstGeom>
        </p:spPr>
        <p:txBody>
          <a:bodyPr/>
          <a:lstStyle>
            <a:lvl1pPr>
              <a:buNone/>
              <a:defRPr sz="3200" b="1" i="0" spc="1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685800" indent="-228600">
              <a:buFont typeface="Wingdings" pitchFamily="2" charset="2"/>
              <a:buChar char="n"/>
              <a:defRPr b="1" i="0" spc="1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 i="0" spc="1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1" i="0" spc="1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 i="0" spc="1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2B3EEE32-BC06-3991-33A0-A6DEC4CAC3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991" y="305889"/>
            <a:ext cx="1785576" cy="355633"/>
          </a:xfrm>
          <a:prstGeom prst="rect">
            <a:avLst/>
          </a:prstGeom>
        </p:spPr>
      </p:pic>
      <p:sp>
        <p:nvSpPr>
          <p:cNvPr id="3" name="Holder 6">
            <a:extLst>
              <a:ext uri="{FF2B5EF4-FFF2-40B4-BE49-F238E27FC236}">
                <a16:creationId xmlns="" xmlns:a16="http://schemas.microsoft.com/office/drawing/2014/main" id="{5438E982-4AE1-63DF-E8CB-96CD926C1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 dirty="0"/>
              <a:t> /</a:t>
            </a:r>
          </a:p>
        </p:txBody>
      </p:sp>
      <p:sp>
        <p:nvSpPr>
          <p:cNvPr id="7" name="頁尾版面配置區 2">
            <a:extLst>
              <a:ext uri="{FF2B5EF4-FFF2-40B4-BE49-F238E27FC236}">
                <a16:creationId xmlns="" xmlns:a16="http://schemas.microsoft.com/office/drawing/2014/main" id="{0E827145-173C-E4AB-8FDF-3D9930BC1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11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AF676BE-11D3-B5C5-5A54-1A093D4FC0BD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2023 </a:t>
            </a:r>
            <a:r>
              <a:rPr lang="zh-TW" altLang="en-US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鴻海精密工業股份有限公司 著作權所有。</a:t>
            </a: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Hon Hai Precision Industry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023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C70056E7-F7E4-A9DF-1098-F0B0DFF2E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716"/>
            <a:ext cx="12183852" cy="684628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BE92822-2ED9-8FD4-79EC-6DBF2AC8FAE9}"/>
              </a:ext>
            </a:extLst>
          </p:cNvPr>
          <p:cNvSpPr/>
          <p:nvPr userDrawn="1"/>
        </p:nvSpPr>
        <p:spPr>
          <a:xfrm>
            <a:off x="8148" y="2289"/>
            <a:ext cx="12192000" cy="6858000"/>
          </a:xfrm>
          <a:prstGeom prst="rect">
            <a:avLst/>
          </a:prstGeom>
          <a:gradFill flip="none" rotWithShape="1">
            <a:gsLst>
              <a:gs pos="96000">
                <a:srgbClr val="0090D8">
                  <a:alpha val="64258"/>
                </a:srgbClr>
              </a:gs>
              <a:gs pos="25000">
                <a:srgbClr val="0090D8">
                  <a:alpha val="35683"/>
                </a:srgbClr>
              </a:gs>
              <a:gs pos="0">
                <a:srgbClr val="00B0F0">
                  <a:alpha val="85000"/>
                </a:srgbClr>
              </a:gs>
              <a:gs pos="73000">
                <a:srgbClr val="0070C0">
                  <a:alpha val="19311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A1CFEB91-F9D9-9E9C-E7A0-6919088BD5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717" y="1036319"/>
            <a:ext cx="1785576" cy="355633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="" xmlns:a16="http://schemas.microsoft.com/office/drawing/2014/main" id="{9BC6AFAE-5DB4-BDF9-B4FF-E08D0D748D07}"/>
              </a:ext>
            </a:extLst>
          </p:cNvPr>
          <p:cNvGrpSpPr/>
          <p:nvPr userDrawn="1"/>
        </p:nvGrpSpPr>
        <p:grpSpPr>
          <a:xfrm>
            <a:off x="3841216" y="5535540"/>
            <a:ext cx="4550030" cy="531186"/>
            <a:chOff x="3808194" y="5849068"/>
            <a:chExt cx="4550030" cy="531186"/>
          </a:xfrm>
        </p:grpSpPr>
        <p:grpSp>
          <p:nvGrpSpPr>
            <p:cNvPr id="7" name="圖形 20">
              <a:extLst>
                <a:ext uri="{FF2B5EF4-FFF2-40B4-BE49-F238E27FC236}">
                  <a16:creationId xmlns="" xmlns:a16="http://schemas.microsoft.com/office/drawing/2014/main" id="{FD8F78B2-2BA8-FC8D-00A8-F6181BA114AD}"/>
                </a:ext>
              </a:extLst>
            </p:cNvPr>
            <p:cNvGrpSpPr/>
            <p:nvPr/>
          </p:nvGrpSpPr>
          <p:grpSpPr>
            <a:xfrm>
              <a:off x="7948113" y="5885323"/>
              <a:ext cx="410111" cy="409547"/>
              <a:chOff x="8806326" y="6007964"/>
              <a:chExt cx="505337" cy="504642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103" name="手繪多邊形 102">
                <a:extLst>
                  <a:ext uri="{FF2B5EF4-FFF2-40B4-BE49-F238E27FC236}">
                    <a16:creationId xmlns="" xmlns:a16="http://schemas.microsoft.com/office/drawing/2014/main" id="{88254EBC-9652-66E4-84E4-391B55329098}"/>
                  </a:ext>
                </a:extLst>
              </p:cNvPr>
              <p:cNvSpPr/>
              <p:nvPr/>
            </p:nvSpPr>
            <p:spPr>
              <a:xfrm>
                <a:off x="8806326" y="6007964"/>
                <a:ext cx="505337" cy="504642"/>
              </a:xfrm>
              <a:custGeom>
                <a:avLst/>
                <a:gdLst>
                  <a:gd name="connsiteX0" fmla="*/ 502251 w 505337"/>
                  <a:gd name="connsiteY0" fmla="*/ 371198 h 504642"/>
                  <a:gd name="connsiteX1" fmla="*/ 427671 w 505337"/>
                  <a:gd name="connsiteY1" fmla="*/ 282040 h 504642"/>
                  <a:gd name="connsiteX2" fmla="*/ 418349 w 505337"/>
                  <a:gd name="connsiteY2" fmla="*/ 276796 h 504642"/>
                  <a:gd name="connsiteX3" fmla="*/ 418349 w 505337"/>
                  <a:gd name="connsiteY3" fmla="*/ 276796 h 504642"/>
                  <a:gd name="connsiteX4" fmla="*/ 404365 w 505337"/>
                  <a:gd name="connsiteY4" fmla="*/ 281458 h 504642"/>
                  <a:gd name="connsiteX5" fmla="*/ 351926 w 505337"/>
                  <a:gd name="connsiteY5" fmla="*/ 325162 h 504642"/>
                  <a:gd name="connsiteX6" fmla="*/ 344351 w 505337"/>
                  <a:gd name="connsiteY6" fmla="*/ 315839 h 504642"/>
                  <a:gd name="connsiteX7" fmla="*/ 413105 w 505337"/>
                  <a:gd name="connsiteY7" fmla="*/ 258731 h 504642"/>
                  <a:gd name="connsiteX8" fmla="*/ 424758 w 505337"/>
                  <a:gd name="connsiteY8" fmla="*/ 237753 h 504642"/>
                  <a:gd name="connsiteX9" fmla="*/ 412522 w 505337"/>
                  <a:gd name="connsiteY9" fmla="*/ 205703 h 504642"/>
                  <a:gd name="connsiteX10" fmla="*/ 346099 w 505337"/>
                  <a:gd name="connsiteY10" fmla="*/ 126452 h 504642"/>
                  <a:gd name="connsiteX11" fmla="*/ 321045 w 505337"/>
                  <a:gd name="connsiteY11" fmla="*/ 110718 h 504642"/>
                  <a:gd name="connsiteX12" fmla="*/ 293660 w 505337"/>
                  <a:gd name="connsiteY12" fmla="*/ 116546 h 504642"/>
                  <a:gd name="connsiteX13" fmla="*/ 225489 w 505337"/>
                  <a:gd name="connsiteY13" fmla="*/ 172487 h 504642"/>
                  <a:gd name="connsiteX14" fmla="*/ 216749 w 505337"/>
                  <a:gd name="connsiteY14" fmla="*/ 161416 h 504642"/>
                  <a:gd name="connsiteX15" fmla="*/ 269771 w 505337"/>
                  <a:gd name="connsiteY15" fmla="*/ 117128 h 504642"/>
                  <a:gd name="connsiteX16" fmla="*/ 273849 w 505337"/>
                  <a:gd name="connsiteY16" fmla="*/ 93819 h 504642"/>
                  <a:gd name="connsiteX17" fmla="*/ 198686 w 505337"/>
                  <a:gd name="connsiteY17" fmla="*/ 5245 h 504642"/>
                  <a:gd name="connsiteX18" fmla="*/ 189364 w 505337"/>
                  <a:gd name="connsiteY18" fmla="*/ 0 h 504642"/>
                  <a:gd name="connsiteX19" fmla="*/ 175380 w 505337"/>
                  <a:gd name="connsiteY19" fmla="*/ 5245 h 504642"/>
                  <a:gd name="connsiteX20" fmla="*/ 55935 w 505337"/>
                  <a:gd name="connsiteY20" fmla="*/ 106057 h 504642"/>
                  <a:gd name="connsiteX21" fmla="*/ 51857 w 505337"/>
                  <a:gd name="connsiteY21" fmla="*/ 129366 h 504642"/>
                  <a:gd name="connsiteX22" fmla="*/ 126437 w 505337"/>
                  <a:gd name="connsiteY22" fmla="*/ 217940 h 504642"/>
                  <a:gd name="connsiteX23" fmla="*/ 135759 w 505337"/>
                  <a:gd name="connsiteY23" fmla="*/ 223185 h 504642"/>
                  <a:gd name="connsiteX24" fmla="*/ 135759 w 505337"/>
                  <a:gd name="connsiteY24" fmla="*/ 223185 h 504642"/>
                  <a:gd name="connsiteX25" fmla="*/ 149743 w 505337"/>
                  <a:gd name="connsiteY25" fmla="*/ 218523 h 504642"/>
                  <a:gd name="connsiteX26" fmla="*/ 202182 w 505337"/>
                  <a:gd name="connsiteY26" fmla="*/ 174818 h 504642"/>
                  <a:gd name="connsiteX27" fmla="*/ 210922 w 505337"/>
                  <a:gd name="connsiteY27" fmla="*/ 185890 h 504642"/>
                  <a:gd name="connsiteX28" fmla="*/ 134011 w 505337"/>
                  <a:gd name="connsiteY28" fmla="*/ 250573 h 504642"/>
                  <a:gd name="connsiteX29" fmla="*/ 134594 w 505337"/>
                  <a:gd name="connsiteY29" fmla="*/ 304184 h 504642"/>
                  <a:gd name="connsiteX30" fmla="*/ 143917 w 505337"/>
                  <a:gd name="connsiteY30" fmla="*/ 315839 h 504642"/>
                  <a:gd name="connsiteX31" fmla="*/ 120610 w 505337"/>
                  <a:gd name="connsiteY31" fmla="*/ 335651 h 504642"/>
                  <a:gd name="connsiteX32" fmla="*/ 12818 w 505337"/>
                  <a:gd name="connsiteY32" fmla="*/ 323414 h 504642"/>
                  <a:gd name="connsiteX33" fmla="*/ 0 w 505337"/>
                  <a:gd name="connsiteY33" fmla="*/ 327493 h 504642"/>
                  <a:gd name="connsiteX34" fmla="*/ 66423 w 505337"/>
                  <a:gd name="connsiteY34" fmla="*/ 406744 h 504642"/>
                  <a:gd name="connsiteX35" fmla="*/ 50109 w 505337"/>
                  <a:gd name="connsiteY35" fmla="*/ 419564 h 504642"/>
                  <a:gd name="connsiteX36" fmla="*/ 48943 w 505337"/>
                  <a:gd name="connsiteY36" fmla="*/ 438794 h 504642"/>
                  <a:gd name="connsiteX37" fmla="*/ 68754 w 505337"/>
                  <a:gd name="connsiteY37" fmla="*/ 440542 h 504642"/>
                  <a:gd name="connsiteX38" fmla="*/ 84485 w 505337"/>
                  <a:gd name="connsiteY38" fmla="*/ 427140 h 504642"/>
                  <a:gd name="connsiteX39" fmla="*/ 149743 w 505337"/>
                  <a:gd name="connsiteY39" fmla="*/ 504642 h 504642"/>
                  <a:gd name="connsiteX40" fmla="*/ 155570 w 505337"/>
                  <a:gd name="connsiteY40" fmla="*/ 492988 h 504642"/>
                  <a:gd name="connsiteX41" fmla="*/ 165475 w 505337"/>
                  <a:gd name="connsiteY41" fmla="*/ 391011 h 504642"/>
                  <a:gd name="connsiteX42" fmla="*/ 191112 w 505337"/>
                  <a:gd name="connsiteY42" fmla="*/ 369450 h 504642"/>
                  <a:gd name="connsiteX43" fmla="*/ 202182 w 505337"/>
                  <a:gd name="connsiteY43" fmla="*/ 382852 h 504642"/>
                  <a:gd name="connsiteX44" fmla="*/ 228985 w 505337"/>
                  <a:gd name="connsiteY44" fmla="*/ 398003 h 504642"/>
                  <a:gd name="connsiteX45" fmla="*/ 230150 w 505337"/>
                  <a:gd name="connsiteY45" fmla="*/ 398003 h 504642"/>
                  <a:gd name="connsiteX46" fmla="*/ 261031 w 505337"/>
                  <a:gd name="connsiteY46" fmla="*/ 387514 h 504642"/>
                  <a:gd name="connsiteX47" fmla="*/ 330950 w 505337"/>
                  <a:gd name="connsiteY47" fmla="*/ 329241 h 504642"/>
                  <a:gd name="connsiteX48" fmla="*/ 338524 w 505337"/>
                  <a:gd name="connsiteY48" fmla="*/ 338565 h 504642"/>
                  <a:gd name="connsiteX49" fmla="*/ 285503 w 505337"/>
                  <a:gd name="connsiteY49" fmla="*/ 382852 h 504642"/>
                  <a:gd name="connsiteX50" fmla="*/ 278511 w 505337"/>
                  <a:gd name="connsiteY50" fmla="*/ 392759 h 504642"/>
                  <a:gd name="connsiteX51" fmla="*/ 281424 w 505337"/>
                  <a:gd name="connsiteY51" fmla="*/ 406744 h 504642"/>
                  <a:gd name="connsiteX52" fmla="*/ 356004 w 505337"/>
                  <a:gd name="connsiteY52" fmla="*/ 495902 h 504642"/>
                  <a:gd name="connsiteX53" fmla="*/ 365327 w 505337"/>
                  <a:gd name="connsiteY53" fmla="*/ 501146 h 504642"/>
                  <a:gd name="connsiteX54" fmla="*/ 365327 w 505337"/>
                  <a:gd name="connsiteY54" fmla="*/ 501146 h 504642"/>
                  <a:gd name="connsiteX55" fmla="*/ 379311 w 505337"/>
                  <a:gd name="connsiteY55" fmla="*/ 496484 h 504642"/>
                  <a:gd name="connsiteX56" fmla="*/ 499338 w 505337"/>
                  <a:gd name="connsiteY56" fmla="*/ 396255 h 504642"/>
                  <a:gd name="connsiteX57" fmla="*/ 502251 w 505337"/>
                  <a:gd name="connsiteY57" fmla="*/ 371198 h 504642"/>
                  <a:gd name="connsiteX58" fmla="*/ 204513 w 505337"/>
                  <a:gd name="connsiteY58" fmla="*/ 146265 h 504642"/>
                  <a:gd name="connsiteX59" fmla="*/ 176545 w 505337"/>
                  <a:gd name="connsiteY59" fmla="*/ 113049 h 504642"/>
                  <a:gd name="connsiteX60" fmla="*/ 227819 w 505337"/>
                  <a:gd name="connsiteY60" fmla="*/ 69927 h 504642"/>
                  <a:gd name="connsiteX61" fmla="*/ 255787 w 505337"/>
                  <a:gd name="connsiteY61" fmla="*/ 103143 h 504642"/>
                  <a:gd name="connsiteX62" fmla="*/ 204513 w 505337"/>
                  <a:gd name="connsiteY62" fmla="*/ 146265 h 504642"/>
                  <a:gd name="connsiteX63" fmla="*/ 187616 w 505337"/>
                  <a:gd name="connsiteY63" fmla="*/ 21561 h 504642"/>
                  <a:gd name="connsiteX64" fmla="*/ 216166 w 505337"/>
                  <a:gd name="connsiteY64" fmla="*/ 55359 h 504642"/>
                  <a:gd name="connsiteX65" fmla="*/ 164892 w 505337"/>
                  <a:gd name="connsiteY65" fmla="*/ 98481 h 504642"/>
                  <a:gd name="connsiteX66" fmla="*/ 136342 w 505337"/>
                  <a:gd name="connsiteY66" fmla="*/ 64683 h 504642"/>
                  <a:gd name="connsiteX67" fmla="*/ 187616 w 505337"/>
                  <a:gd name="connsiteY67" fmla="*/ 21561 h 504642"/>
                  <a:gd name="connsiteX68" fmla="*/ 120610 w 505337"/>
                  <a:gd name="connsiteY68" fmla="*/ 76920 h 504642"/>
                  <a:gd name="connsiteX69" fmla="*/ 149161 w 505337"/>
                  <a:gd name="connsiteY69" fmla="*/ 110718 h 504642"/>
                  <a:gd name="connsiteX70" fmla="*/ 98469 w 505337"/>
                  <a:gd name="connsiteY70" fmla="*/ 153257 h 504642"/>
                  <a:gd name="connsiteX71" fmla="*/ 69919 w 505337"/>
                  <a:gd name="connsiteY71" fmla="*/ 119459 h 504642"/>
                  <a:gd name="connsiteX72" fmla="*/ 120610 w 505337"/>
                  <a:gd name="connsiteY72" fmla="*/ 76920 h 504642"/>
                  <a:gd name="connsiteX73" fmla="*/ 138673 w 505337"/>
                  <a:gd name="connsiteY73" fmla="*/ 201624 h 504642"/>
                  <a:gd name="connsiteX74" fmla="*/ 110705 w 505337"/>
                  <a:gd name="connsiteY74" fmla="*/ 168408 h 504642"/>
                  <a:gd name="connsiteX75" fmla="*/ 161396 w 505337"/>
                  <a:gd name="connsiteY75" fmla="*/ 125869 h 504642"/>
                  <a:gd name="connsiteX76" fmla="*/ 189364 w 505337"/>
                  <a:gd name="connsiteY76" fmla="*/ 159085 h 504642"/>
                  <a:gd name="connsiteX77" fmla="*/ 138673 w 505337"/>
                  <a:gd name="connsiteY77" fmla="*/ 201624 h 504642"/>
                  <a:gd name="connsiteX78" fmla="*/ 143917 w 505337"/>
                  <a:gd name="connsiteY78" fmla="*/ 471427 h 504642"/>
                  <a:gd name="connsiteX79" fmla="*/ 30881 w 505337"/>
                  <a:gd name="connsiteY79" fmla="*/ 335069 h 504642"/>
                  <a:gd name="connsiteX80" fmla="*/ 132846 w 505337"/>
                  <a:gd name="connsiteY80" fmla="*/ 365370 h 504642"/>
                  <a:gd name="connsiteX81" fmla="*/ 143917 w 505337"/>
                  <a:gd name="connsiteY81" fmla="*/ 471427 h 504642"/>
                  <a:gd name="connsiteX82" fmla="*/ 153822 w 505337"/>
                  <a:gd name="connsiteY82" fmla="*/ 367701 h 504642"/>
                  <a:gd name="connsiteX83" fmla="*/ 145082 w 505337"/>
                  <a:gd name="connsiteY83" fmla="*/ 354299 h 504642"/>
                  <a:gd name="connsiteX84" fmla="*/ 138090 w 505337"/>
                  <a:gd name="connsiteY84" fmla="*/ 347306 h 504642"/>
                  <a:gd name="connsiteX85" fmla="*/ 157900 w 505337"/>
                  <a:gd name="connsiteY85" fmla="*/ 330990 h 504642"/>
                  <a:gd name="connsiteX86" fmla="*/ 174215 w 505337"/>
                  <a:gd name="connsiteY86" fmla="*/ 350802 h 504642"/>
                  <a:gd name="connsiteX87" fmla="*/ 153822 w 505337"/>
                  <a:gd name="connsiteY87" fmla="*/ 367701 h 504642"/>
                  <a:gd name="connsiteX88" fmla="*/ 245882 w 505337"/>
                  <a:gd name="connsiteY88" fmla="*/ 371781 h 504642"/>
                  <a:gd name="connsiteX89" fmla="*/ 229567 w 505337"/>
                  <a:gd name="connsiteY89" fmla="*/ 377608 h 504642"/>
                  <a:gd name="connsiteX90" fmla="*/ 215584 w 505337"/>
                  <a:gd name="connsiteY90" fmla="*/ 369450 h 504642"/>
                  <a:gd name="connsiteX91" fmla="*/ 149161 w 505337"/>
                  <a:gd name="connsiteY91" fmla="*/ 290199 h 504642"/>
                  <a:gd name="connsiteX92" fmla="*/ 146247 w 505337"/>
                  <a:gd name="connsiteY92" fmla="*/ 264559 h 504642"/>
                  <a:gd name="connsiteX93" fmla="*/ 307061 w 505337"/>
                  <a:gd name="connsiteY93" fmla="*/ 131114 h 504642"/>
                  <a:gd name="connsiteX94" fmla="*/ 307061 w 505337"/>
                  <a:gd name="connsiteY94" fmla="*/ 131114 h 504642"/>
                  <a:gd name="connsiteX95" fmla="*/ 314635 w 505337"/>
                  <a:gd name="connsiteY95" fmla="*/ 128783 h 504642"/>
                  <a:gd name="connsiteX96" fmla="*/ 316966 w 505337"/>
                  <a:gd name="connsiteY96" fmla="*/ 128783 h 504642"/>
                  <a:gd name="connsiteX97" fmla="*/ 331533 w 505337"/>
                  <a:gd name="connsiteY97" fmla="*/ 137524 h 504642"/>
                  <a:gd name="connsiteX98" fmla="*/ 397956 w 505337"/>
                  <a:gd name="connsiteY98" fmla="*/ 216775 h 504642"/>
                  <a:gd name="connsiteX99" fmla="*/ 405530 w 505337"/>
                  <a:gd name="connsiteY99" fmla="*/ 234257 h 504642"/>
                  <a:gd name="connsiteX100" fmla="*/ 400869 w 505337"/>
                  <a:gd name="connsiteY100" fmla="*/ 241832 h 504642"/>
                  <a:gd name="connsiteX101" fmla="*/ 245882 w 505337"/>
                  <a:gd name="connsiteY101" fmla="*/ 371781 h 504642"/>
                  <a:gd name="connsiteX102" fmla="*/ 415435 w 505337"/>
                  <a:gd name="connsiteY102" fmla="*/ 298357 h 504642"/>
                  <a:gd name="connsiteX103" fmla="*/ 443986 w 505337"/>
                  <a:gd name="connsiteY103" fmla="*/ 332155 h 504642"/>
                  <a:gd name="connsiteX104" fmla="*/ 393294 w 505337"/>
                  <a:gd name="connsiteY104" fmla="*/ 374694 h 504642"/>
                  <a:gd name="connsiteX105" fmla="*/ 364744 w 505337"/>
                  <a:gd name="connsiteY105" fmla="*/ 340896 h 504642"/>
                  <a:gd name="connsiteX106" fmla="*/ 415435 w 505337"/>
                  <a:gd name="connsiteY106" fmla="*/ 298357 h 504642"/>
                  <a:gd name="connsiteX107" fmla="*/ 349012 w 505337"/>
                  <a:gd name="connsiteY107" fmla="*/ 353133 h 504642"/>
                  <a:gd name="connsiteX108" fmla="*/ 377563 w 505337"/>
                  <a:gd name="connsiteY108" fmla="*/ 386931 h 504642"/>
                  <a:gd name="connsiteX109" fmla="*/ 326289 w 505337"/>
                  <a:gd name="connsiteY109" fmla="*/ 430053 h 504642"/>
                  <a:gd name="connsiteX110" fmla="*/ 297738 w 505337"/>
                  <a:gd name="connsiteY110" fmla="*/ 396255 h 504642"/>
                  <a:gd name="connsiteX111" fmla="*/ 349012 w 505337"/>
                  <a:gd name="connsiteY111" fmla="*/ 353133 h 504642"/>
                  <a:gd name="connsiteX112" fmla="*/ 366492 w 505337"/>
                  <a:gd name="connsiteY112" fmla="*/ 478420 h 504642"/>
                  <a:gd name="connsiteX113" fmla="*/ 338524 w 505337"/>
                  <a:gd name="connsiteY113" fmla="*/ 445204 h 504642"/>
                  <a:gd name="connsiteX114" fmla="*/ 389798 w 505337"/>
                  <a:gd name="connsiteY114" fmla="*/ 402082 h 504642"/>
                  <a:gd name="connsiteX115" fmla="*/ 417766 w 505337"/>
                  <a:gd name="connsiteY115" fmla="*/ 435298 h 504642"/>
                  <a:gd name="connsiteX116" fmla="*/ 366492 w 505337"/>
                  <a:gd name="connsiteY116" fmla="*/ 478420 h 504642"/>
                  <a:gd name="connsiteX117" fmla="*/ 433498 w 505337"/>
                  <a:gd name="connsiteY117" fmla="*/ 422478 h 504642"/>
                  <a:gd name="connsiteX118" fmla="*/ 405530 w 505337"/>
                  <a:gd name="connsiteY118" fmla="*/ 389262 h 504642"/>
                  <a:gd name="connsiteX119" fmla="*/ 456221 w 505337"/>
                  <a:gd name="connsiteY119" fmla="*/ 346723 h 504642"/>
                  <a:gd name="connsiteX120" fmla="*/ 484189 w 505337"/>
                  <a:gd name="connsiteY120" fmla="*/ 379939 h 504642"/>
                  <a:gd name="connsiteX121" fmla="*/ 433498 w 505337"/>
                  <a:gd name="connsiteY121" fmla="*/ 422478 h 50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505337" h="504642">
                    <a:moveTo>
                      <a:pt x="502251" y="371198"/>
                    </a:moveTo>
                    <a:lnTo>
                      <a:pt x="427671" y="282040"/>
                    </a:lnTo>
                    <a:cubicBezTo>
                      <a:pt x="425341" y="279709"/>
                      <a:pt x="421845" y="277379"/>
                      <a:pt x="418349" y="276796"/>
                    </a:cubicBezTo>
                    <a:lnTo>
                      <a:pt x="418349" y="276796"/>
                    </a:lnTo>
                    <a:cubicBezTo>
                      <a:pt x="413687" y="276213"/>
                      <a:pt x="409026" y="277961"/>
                      <a:pt x="404365" y="281458"/>
                    </a:cubicBezTo>
                    <a:lnTo>
                      <a:pt x="351926" y="325162"/>
                    </a:lnTo>
                    <a:lnTo>
                      <a:pt x="344351" y="315839"/>
                    </a:lnTo>
                    <a:lnTo>
                      <a:pt x="413105" y="258731"/>
                    </a:lnTo>
                    <a:cubicBezTo>
                      <a:pt x="420097" y="252904"/>
                      <a:pt x="424175" y="245911"/>
                      <a:pt x="424758" y="237753"/>
                    </a:cubicBezTo>
                    <a:cubicBezTo>
                      <a:pt x="425923" y="227264"/>
                      <a:pt x="421845" y="215609"/>
                      <a:pt x="412522" y="205703"/>
                    </a:cubicBezTo>
                    <a:lnTo>
                      <a:pt x="346099" y="126452"/>
                    </a:lnTo>
                    <a:cubicBezTo>
                      <a:pt x="339107" y="118294"/>
                      <a:pt x="330367" y="112467"/>
                      <a:pt x="321045" y="110718"/>
                    </a:cubicBezTo>
                    <a:cubicBezTo>
                      <a:pt x="310557" y="108387"/>
                      <a:pt x="301234" y="110718"/>
                      <a:pt x="293660" y="116546"/>
                    </a:cubicBezTo>
                    <a:lnTo>
                      <a:pt x="225489" y="172487"/>
                    </a:lnTo>
                    <a:lnTo>
                      <a:pt x="216749" y="161416"/>
                    </a:lnTo>
                    <a:lnTo>
                      <a:pt x="269771" y="117128"/>
                    </a:lnTo>
                    <a:cubicBezTo>
                      <a:pt x="277345" y="110718"/>
                      <a:pt x="279093" y="100229"/>
                      <a:pt x="273849" y="93819"/>
                    </a:cubicBezTo>
                    <a:lnTo>
                      <a:pt x="198686" y="5245"/>
                    </a:lnTo>
                    <a:cubicBezTo>
                      <a:pt x="195773" y="2914"/>
                      <a:pt x="192860" y="583"/>
                      <a:pt x="189364" y="0"/>
                    </a:cubicBezTo>
                    <a:cubicBezTo>
                      <a:pt x="184703" y="0"/>
                      <a:pt x="180041" y="1748"/>
                      <a:pt x="175380" y="5245"/>
                    </a:cubicBezTo>
                    <a:lnTo>
                      <a:pt x="55935" y="106057"/>
                    </a:lnTo>
                    <a:cubicBezTo>
                      <a:pt x="48361" y="112467"/>
                      <a:pt x="46613" y="122956"/>
                      <a:pt x="51857" y="129366"/>
                    </a:cubicBezTo>
                    <a:lnTo>
                      <a:pt x="126437" y="217940"/>
                    </a:lnTo>
                    <a:cubicBezTo>
                      <a:pt x="128767" y="220271"/>
                      <a:pt x="132263" y="222602"/>
                      <a:pt x="135759" y="223185"/>
                    </a:cubicBezTo>
                    <a:lnTo>
                      <a:pt x="135759" y="223185"/>
                    </a:lnTo>
                    <a:cubicBezTo>
                      <a:pt x="140421" y="223768"/>
                      <a:pt x="145082" y="222019"/>
                      <a:pt x="149743" y="218523"/>
                    </a:cubicBezTo>
                    <a:lnTo>
                      <a:pt x="202182" y="174818"/>
                    </a:lnTo>
                    <a:lnTo>
                      <a:pt x="210922" y="185890"/>
                    </a:lnTo>
                    <a:lnTo>
                      <a:pt x="134011" y="250573"/>
                    </a:lnTo>
                    <a:cubicBezTo>
                      <a:pt x="120028" y="262810"/>
                      <a:pt x="120028" y="286702"/>
                      <a:pt x="134594" y="304184"/>
                    </a:cubicBezTo>
                    <a:lnTo>
                      <a:pt x="143917" y="315839"/>
                    </a:lnTo>
                    <a:lnTo>
                      <a:pt x="120610" y="335651"/>
                    </a:lnTo>
                    <a:cubicBezTo>
                      <a:pt x="87981" y="316421"/>
                      <a:pt x="44282" y="314090"/>
                      <a:pt x="12818" y="323414"/>
                    </a:cubicBezTo>
                    <a:lnTo>
                      <a:pt x="0" y="327493"/>
                    </a:lnTo>
                    <a:lnTo>
                      <a:pt x="66423" y="406744"/>
                    </a:lnTo>
                    <a:lnTo>
                      <a:pt x="50109" y="419564"/>
                    </a:lnTo>
                    <a:cubicBezTo>
                      <a:pt x="44282" y="424226"/>
                      <a:pt x="43699" y="432967"/>
                      <a:pt x="48943" y="438794"/>
                    </a:cubicBezTo>
                    <a:cubicBezTo>
                      <a:pt x="53605" y="444622"/>
                      <a:pt x="62344" y="445787"/>
                      <a:pt x="68754" y="440542"/>
                    </a:cubicBezTo>
                    <a:lnTo>
                      <a:pt x="84485" y="427140"/>
                    </a:lnTo>
                    <a:lnTo>
                      <a:pt x="149743" y="504642"/>
                    </a:lnTo>
                    <a:lnTo>
                      <a:pt x="155570" y="492988"/>
                    </a:lnTo>
                    <a:cubicBezTo>
                      <a:pt x="170136" y="465017"/>
                      <a:pt x="175380" y="425391"/>
                      <a:pt x="165475" y="391011"/>
                    </a:cubicBezTo>
                    <a:lnTo>
                      <a:pt x="191112" y="369450"/>
                    </a:lnTo>
                    <a:lnTo>
                      <a:pt x="202182" y="382852"/>
                    </a:lnTo>
                    <a:cubicBezTo>
                      <a:pt x="209757" y="391593"/>
                      <a:pt x="219080" y="396838"/>
                      <a:pt x="228985" y="398003"/>
                    </a:cubicBezTo>
                    <a:cubicBezTo>
                      <a:pt x="229567" y="398003"/>
                      <a:pt x="229567" y="398003"/>
                      <a:pt x="230150" y="398003"/>
                    </a:cubicBezTo>
                    <a:cubicBezTo>
                      <a:pt x="240638" y="399169"/>
                      <a:pt x="251708" y="395090"/>
                      <a:pt x="261031" y="387514"/>
                    </a:cubicBezTo>
                    <a:lnTo>
                      <a:pt x="330950" y="329241"/>
                    </a:lnTo>
                    <a:lnTo>
                      <a:pt x="338524" y="338565"/>
                    </a:lnTo>
                    <a:lnTo>
                      <a:pt x="285503" y="382852"/>
                    </a:lnTo>
                    <a:cubicBezTo>
                      <a:pt x="282589" y="385183"/>
                      <a:pt x="280259" y="388680"/>
                      <a:pt x="278511" y="392759"/>
                    </a:cubicBezTo>
                    <a:cubicBezTo>
                      <a:pt x="276763" y="398003"/>
                      <a:pt x="277928" y="402665"/>
                      <a:pt x="281424" y="406744"/>
                    </a:cubicBezTo>
                    <a:lnTo>
                      <a:pt x="356004" y="495902"/>
                    </a:lnTo>
                    <a:cubicBezTo>
                      <a:pt x="358335" y="498232"/>
                      <a:pt x="361831" y="500563"/>
                      <a:pt x="365327" y="501146"/>
                    </a:cubicBezTo>
                    <a:lnTo>
                      <a:pt x="365327" y="501146"/>
                    </a:lnTo>
                    <a:cubicBezTo>
                      <a:pt x="369988" y="501729"/>
                      <a:pt x="374649" y="499981"/>
                      <a:pt x="379311" y="496484"/>
                    </a:cubicBezTo>
                    <a:lnTo>
                      <a:pt x="499338" y="396255"/>
                    </a:lnTo>
                    <a:cubicBezTo>
                      <a:pt x="505747" y="388097"/>
                      <a:pt x="507495" y="377608"/>
                      <a:pt x="502251" y="371198"/>
                    </a:cubicBezTo>
                    <a:close/>
                    <a:moveTo>
                      <a:pt x="204513" y="146265"/>
                    </a:moveTo>
                    <a:lnTo>
                      <a:pt x="176545" y="113049"/>
                    </a:lnTo>
                    <a:lnTo>
                      <a:pt x="227819" y="69927"/>
                    </a:lnTo>
                    <a:lnTo>
                      <a:pt x="255787" y="103143"/>
                    </a:lnTo>
                    <a:lnTo>
                      <a:pt x="204513" y="146265"/>
                    </a:lnTo>
                    <a:close/>
                    <a:moveTo>
                      <a:pt x="187616" y="21561"/>
                    </a:moveTo>
                    <a:lnTo>
                      <a:pt x="216166" y="55359"/>
                    </a:lnTo>
                    <a:lnTo>
                      <a:pt x="164892" y="98481"/>
                    </a:lnTo>
                    <a:lnTo>
                      <a:pt x="136342" y="64683"/>
                    </a:lnTo>
                    <a:lnTo>
                      <a:pt x="187616" y="21561"/>
                    </a:lnTo>
                    <a:close/>
                    <a:moveTo>
                      <a:pt x="120610" y="76920"/>
                    </a:moveTo>
                    <a:lnTo>
                      <a:pt x="149161" y="110718"/>
                    </a:lnTo>
                    <a:lnTo>
                      <a:pt x="98469" y="153257"/>
                    </a:lnTo>
                    <a:lnTo>
                      <a:pt x="69919" y="119459"/>
                    </a:lnTo>
                    <a:lnTo>
                      <a:pt x="120610" y="76920"/>
                    </a:lnTo>
                    <a:close/>
                    <a:moveTo>
                      <a:pt x="138673" y="201624"/>
                    </a:moveTo>
                    <a:lnTo>
                      <a:pt x="110705" y="168408"/>
                    </a:lnTo>
                    <a:lnTo>
                      <a:pt x="161396" y="125869"/>
                    </a:lnTo>
                    <a:lnTo>
                      <a:pt x="189364" y="159085"/>
                    </a:lnTo>
                    <a:lnTo>
                      <a:pt x="138673" y="201624"/>
                    </a:lnTo>
                    <a:close/>
                    <a:moveTo>
                      <a:pt x="143917" y="471427"/>
                    </a:moveTo>
                    <a:lnTo>
                      <a:pt x="30881" y="335069"/>
                    </a:lnTo>
                    <a:cubicBezTo>
                      <a:pt x="62344" y="329824"/>
                      <a:pt x="107792" y="336234"/>
                      <a:pt x="132846" y="365370"/>
                    </a:cubicBezTo>
                    <a:cubicBezTo>
                      <a:pt x="156735" y="396255"/>
                      <a:pt x="154404" y="441708"/>
                      <a:pt x="143917" y="471427"/>
                    </a:cubicBezTo>
                    <a:close/>
                    <a:moveTo>
                      <a:pt x="153822" y="367701"/>
                    </a:moveTo>
                    <a:cubicBezTo>
                      <a:pt x="151491" y="363622"/>
                      <a:pt x="147995" y="358960"/>
                      <a:pt x="145082" y="354299"/>
                    </a:cubicBezTo>
                    <a:cubicBezTo>
                      <a:pt x="142751" y="351968"/>
                      <a:pt x="141003" y="349054"/>
                      <a:pt x="138090" y="347306"/>
                    </a:cubicBezTo>
                    <a:lnTo>
                      <a:pt x="157900" y="330990"/>
                    </a:lnTo>
                    <a:lnTo>
                      <a:pt x="174215" y="350802"/>
                    </a:lnTo>
                    <a:lnTo>
                      <a:pt x="153822" y="367701"/>
                    </a:lnTo>
                    <a:close/>
                    <a:moveTo>
                      <a:pt x="245882" y="371781"/>
                    </a:moveTo>
                    <a:cubicBezTo>
                      <a:pt x="240055" y="376442"/>
                      <a:pt x="234811" y="378191"/>
                      <a:pt x="229567" y="377608"/>
                    </a:cubicBezTo>
                    <a:cubicBezTo>
                      <a:pt x="224323" y="377025"/>
                      <a:pt x="219662" y="374111"/>
                      <a:pt x="215584" y="369450"/>
                    </a:cubicBezTo>
                    <a:lnTo>
                      <a:pt x="149161" y="290199"/>
                    </a:lnTo>
                    <a:cubicBezTo>
                      <a:pt x="141586" y="281458"/>
                      <a:pt x="140421" y="269220"/>
                      <a:pt x="146247" y="264559"/>
                    </a:cubicBezTo>
                    <a:lnTo>
                      <a:pt x="307061" y="131114"/>
                    </a:lnTo>
                    <a:lnTo>
                      <a:pt x="307061" y="131114"/>
                    </a:lnTo>
                    <a:cubicBezTo>
                      <a:pt x="309392" y="128783"/>
                      <a:pt x="312305" y="128783"/>
                      <a:pt x="314635" y="128783"/>
                    </a:cubicBezTo>
                    <a:cubicBezTo>
                      <a:pt x="315218" y="128783"/>
                      <a:pt x="316383" y="128783"/>
                      <a:pt x="316966" y="128783"/>
                    </a:cubicBezTo>
                    <a:cubicBezTo>
                      <a:pt x="322210" y="129948"/>
                      <a:pt x="326871" y="133445"/>
                      <a:pt x="331533" y="137524"/>
                    </a:cubicBezTo>
                    <a:lnTo>
                      <a:pt x="397956" y="216775"/>
                    </a:lnTo>
                    <a:cubicBezTo>
                      <a:pt x="403200" y="223185"/>
                      <a:pt x="406113" y="229012"/>
                      <a:pt x="405530" y="234257"/>
                    </a:cubicBezTo>
                    <a:cubicBezTo>
                      <a:pt x="405530" y="237170"/>
                      <a:pt x="403782" y="240084"/>
                      <a:pt x="400869" y="241832"/>
                    </a:cubicBezTo>
                    <a:lnTo>
                      <a:pt x="245882" y="371781"/>
                    </a:lnTo>
                    <a:close/>
                    <a:moveTo>
                      <a:pt x="415435" y="298357"/>
                    </a:moveTo>
                    <a:lnTo>
                      <a:pt x="443986" y="332155"/>
                    </a:lnTo>
                    <a:lnTo>
                      <a:pt x="393294" y="374694"/>
                    </a:lnTo>
                    <a:lnTo>
                      <a:pt x="364744" y="340896"/>
                    </a:lnTo>
                    <a:lnTo>
                      <a:pt x="415435" y="298357"/>
                    </a:lnTo>
                    <a:close/>
                    <a:moveTo>
                      <a:pt x="349012" y="353133"/>
                    </a:moveTo>
                    <a:lnTo>
                      <a:pt x="377563" y="386931"/>
                    </a:lnTo>
                    <a:lnTo>
                      <a:pt x="326289" y="430053"/>
                    </a:lnTo>
                    <a:lnTo>
                      <a:pt x="297738" y="396255"/>
                    </a:lnTo>
                    <a:lnTo>
                      <a:pt x="349012" y="353133"/>
                    </a:lnTo>
                    <a:close/>
                    <a:moveTo>
                      <a:pt x="366492" y="478420"/>
                    </a:moveTo>
                    <a:lnTo>
                      <a:pt x="338524" y="445204"/>
                    </a:lnTo>
                    <a:lnTo>
                      <a:pt x="389798" y="402082"/>
                    </a:lnTo>
                    <a:lnTo>
                      <a:pt x="417766" y="435298"/>
                    </a:lnTo>
                    <a:lnTo>
                      <a:pt x="366492" y="478420"/>
                    </a:lnTo>
                    <a:close/>
                    <a:moveTo>
                      <a:pt x="433498" y="422478"/>
                    </a:moveTo>
                    <a:lnTo>
                      <a:pt x="405530" y="389262"/>
                    </a:lnTo>
                    <a:lnTo>
                      <a:pt x="456221" y="346723"/>
                    </a:lnTo>
                    <a:lnTo>
                      <a:pt x="484189" y="379939"/>
                    </a:lnTo>
                    <a:lnTo>
                      <a:pt x="433498" y="422478"/>
                    </a:ln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04" name="手繪多邊形 103">
                <a:extLst>
                  <a:ext uri="{FF2B5EF4-FFF2-40B4-BE49-F238E27FC236}">
                    <a16:creationId xmlns="" xmlns:a16="http://schemas.microsoft.com/office/drawing/2014/main" id="{A7A0C895-6F46-CB5E-17E7-564FCF6648DA}"/>
                  </a:ext>
                </a:extLst>
              </p:cNvPr>
              <p:cNvSpPr/>
              <p:nvPr/>
            </p:nvSpPr>
            <p:spPr>
              <a:xfrm>
                <a:off x="9173984" y="6121043"/>
                <a:ext cx="65409" cy="74559"/>
              </a:xfrm>
              <a:custGeom>
                <a:avLst/>
                <a:gdLst>
                  <a:gd name="connsiteX0" fmla="*/ 57683 w 65409"/>
                  <a:gd name="connsiteY0" fmla="*/ 38431 h 74559"/>
                  <a:gd name="connsiteX1" fmla="*/ 34959 w 65409"/>
                  <a:gd name="connsiteY1" fmla="*/ 11042 h 74559"/>
                  <a:gd name="connsiteX2" fmla="*/ 0 w 65409"/>
                  <a:gd name="connsiteY2" fmla="*/ 4632 h 74559"/>
                  <a:gd name="connsiteX3" fmla="*/ 58266 w 65409"/>
                  <a:gd name="connsiteY3" fmla="*/ 74560 h 74559"/>
                  <a:gd name="connsiteX4" fmla="*/ 57683 w 65409"/>
                  <a:gd name="connsiteY4" fmla="*/ 38431 h 7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09" h="74559">
                    <a:moveTo>
                      <a:pt x="57683" y="38431"/>
                    </a:moveTo>
                    <a:lnTo>
                      <a:pt x="34959" y="11042"/>
                    </a:lnTo>
                    <a:cubicBezTo>
                      <a:pt x="25054" y="-612"/>
                      <a:pt x="9323" y="-3526"/>
                      <a:pt x="0" y="4632"/>
                    </a:cubicBezTo>
                    <a:lnTo>
                      <a:pt x="58266" y="74560"/>
                    </a:lnTo>
                    <a:cubicBezTo>
                      <a:pt x="68171" y="66402"/>
                      <a:pt x="67588" y="50085"/>
                      <a:pt x="57683" y="38431"/>
                    </a:cubicBez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05" name="手繪多邊形 104">
                <a:extLst>
                  <a:ext uri="{FF2B5EF4-FFF2-40B4-BE49-F238E27FC236}">
                    <a16:creationId xmlns="" xmlns:a16="http://schemas.microsoft.com/office/drawing/2014/main" id="{E47B3448-3B02-B851-6EB2-65DCE19A3749}"/>
                  </a:ext>
                </a:extLst>
              </p:cNvPr>
              <p:cNvSpPr/>
              <p:nvPr/>
            </p:nvSpPr>
            <p:spPr>
              <a:xfrm>
                <a:off x="8991611" y="6258378"/>
                <a:ext cx="82978" cy="82323"/>
              </a:xfrm>
              <a:custGeom>
                <a:avLst/>
                <a:gdLst>
                  <a:gd name="connsiteX0" fmla="*/ 78076 w 82978"/>
                  <a:gd name="connsiteY0" fmla="*/ 29878 h 82323"/>
                  <a:gd name="connsiteX1" fmla="*/ 68754 w 82978"/>
                  <a:gd name="connsiteY1" fmla="*/ 23468 h 82323"/>
                  <a:gd name="connsiteX2" fmla="*/ 57101 w 82978"/>
                  <a:gd name="connsiteY2" fmla="*/ 24633 h 82323"/>
                  <a:gd name="connsiteX3" fmla="*/ 58848 w 82978"/>
                  <a:gd name="connsiteY3" fmla="*/ 15310 h 82323"/>
                  <a:gd name="connsiteX4" fmla="*/ 54770 w 82978"/>
                  <a:gd name="connsiteY4" fmla="*/ 6569 h 82323"/>
                  <a:gd name="connsiteX5" fmla="*/ 47778 w 82978"/>
                  <a:gd name="connsiteY5" fmla="*/ 1324 h 82323"/>
                  <a:gd name="connsiteX6" fmla="*/ 39621 w 82978"/>
                  <a:gd name="connsiteY6" fmla="*/ 159 h 82323"/>
                  <a:gd name="connsiteX7" fmla="*/ 32046 w 82978"/>
                  <a:gd name="connsiteY7" fmla="*/ 2490 h 82323"/>
                  <a:gd name="connsiteX8" fmla="*/ 22141 w 82978"/>
                  <a:gd name="connsiteY8" fmla="*/ 9482 h 82323"/>
                  <a:gd name="connsiteX9" fmla="*/ 0 w 82978"/>
                  <a:gd name="connsiteY9" fmla="*/ 26964 h 82323"/>
                  <a:gd name="connsiteX10" fmla="*/ 44282 w 82978"/>
                  <a:gd name="connsiteY10" fmla="*/ 82323 h 82323"/>
                  <a:gd name="connsiteX11" fmla="*/ 63510 w 82978"/>
                  <a:gd name="connsiteY11" fmla="*/ 67173 h 82323"/>
                  <a:gd name="connsiteX12" fmla="*/ 76911 w 82978"/>
                  <a:gd name="connsiteY12" fmla="*/ 56101 h 82323"/>
                  <a:gd name="connsiteX13" fmla="*/ 82155 w 82978"/>
                  <a:gd name="connsiteY13" fmla="*/ 47360 h 82323"/>
                  <a:gd name="connsiteX14" fmla="*/ 82737 w 82978"/>
                  <a:gd name="connsiteY14" fmla="*/ 38036 h 82323"/>
                  <a:gd name="connsiteX15" fmla="*/ 78076 w 82978"/>
                  <a:gd name="connsiteY15" fmla="*/ 29878 h 82323"/>
                  <a:gd name="connsiteX16" fmla="*/ 28550 w 82978"/>
                  <a:gd name="connsiteY16" fmla="*/ 40950 h 82323"/>
                  <a:gd name="connsiteX17" fmla="*/ 18062 w 82978"/>
                  <a:gd name="connsiteY17" fmla="*/ 28130 h 82323"/>
                  <a:gd name="connsiteX18" fmla="*/ 24472 w 82978"/>
                  <a:gd name="connsiteY18" fmla="*/ 22885 h 82323"/>
                  <a:gd name="connsiteX19" fmla="*/ 33794 w 82978"/>
                  <a:gd name="connsiteY19" fmla="*/ 15892 h 82323"/>
                  <a:gd name="connsiteX20" fmla="*/ 39621 w 82978"/>
                  <a:gd name="connsiteY20" fmla="*/ 14727 h 82323"/>
                  <a:gd name="connsiteX21" fmla="*/ 44865 w 82978"/>
                  <a:gd name="connsiteY21" fmla="*/ 17641 h 82323"/>
                  <a:gd name="connsiteX22" fmla="*/ 46613 w 82978"/>
                  <a:gd name="connsiteY22" fmla="*/ 22885 h 82323"/>
                  <a:gd name="connsiteX23" fmla="*/ 43699 w 82978"/>
                  <a:gd name="connsiteY23" fmla="*/ 28712 h 82323"/>
                  <a:gd name="connsiteX24" fmla="*/ 36125 w 82978"/>
                  <a:gd name="connsiteY24" fmla="*/ 35122 h 82323"/>
                  <a:gd name="connsiteX25" fmla="*/ 28550 w 82978"/>
                  <a:gd name="connsiteY25" fmla="*/ 40950 h 82323"/>
                  <a:gd name="connsiteX26" fmla="*/ 65840 w 82978"/>
                  <a:gd name="connsiteY26" fmla="*/ 49691 h 82323"/>
                  <a:gd name="connsiteX27" fmla="*/ 58266 w 82978"/>
                  <a:gd name="connsiteY27" fmla="*/ 56101 h 82323"/>
                  <a:gd name="connsiteX28" fmla="*/ 48361 w 82978"/>
                  <a:gd name="connsiteY28" fmla="*/ 64259 h 82323"/>
                  <a:gd name="connsiteX29" fmla="*/ 36125 w 82978"/>
                  <a:gd name="connsiteY29" fmla="*/ 49691 h 82323"/>
                  <a:gd name="connsiteX30" fmla="*/ 44865 w 82978"/>
                  <a:gd name="connsiteY30" fmla="*/ 42115 h 82323"/>
                  <a:gd name="connsiteX31" fmla="*/ 55353 w 82978"/>
                  <a:gd name="connsiteY31" fmla="*/ 35122 h 82323"/>
                  <a:gd name="connsiteX32" fmla="*/ 60596 w 82978"/>
                  <a:gd name="connsiteY32" fmla="*/ 35122 h 82323"/>
                  <a:gd name="connsiteX33" fmla="*/ 64675 w 82978"/>
                  <a:gd name="connsiteY33" fmla="*/ 38619 h 82323"/>
                  <a:gd name="connsiteX34" fmla="*/ 67006 w 82978"/>
                  <a:gd name="connsiteY34" fmla="*/ 44446 h 82323"/>
                  <a:gd name="connsiteX35" fmla="*/ 65840 w 82978"/>
                  <a:gd name="connsiteY35" fmla="*/ 49691 h 8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2978" h="82323">
                    <a:moveTo>
                      <a:pt x="78076" y="29878"/>
                    </a:moveTo>
                    <a:cubicBezTo>
                      <a:pt x="75746" y="26964"/>
                      <a:pt x="72250" y="24633"/>
                      <a:pt x="68754" y="23468"/>
                    </a:cubicBezTo>
                    <a:cubicBezTo>
                      <a:pt x="65258" y="22302"/>
                      <a:pt x="61179" y="22885"/>
                      <a:pt x="57101" y="24633"/>
                    </a:cubicBezTo>
                    <a:cubicBezTo>
                      <a:pt x="58266" y="21720"/>
                      <a:pt x="59431" y="18223"/>
                      <a:pt x="58848" y="15310"/>
                    </a:cubicBezTo>
                    <a:cubicBezTo>
                      <a:pt x="58848" y="11813"/>
                      <a:pt x="57101" y="9482"/>
                      <a:pt x="54770" y="6569"/>
                    </a:cubicBezTo>
                    <a:cubicBezTo>
                      <a:pt x="52439" y="4238"/>
                      <a:pt x="50691" y="2490"/>
                      <a:pt x="47778" y="1324"/>
                    </a:cubicBezTo>
                    <a:cubicBezTo>
                      <a:pt x="44865" y="742"/>
                      <a:pt x="42534" y="-424"/>
                      <a:pt x="39621" y="159"/>
                    </a:cubicBezTo>
                    <a:cubicBezTo>
                      <a:pt x="37290" y="742"/>
                      <a:pt x="34377" y="1324"/>
                      <a:pt x="32046" y="2490"/>
                    </a:cubicBezTo>
                    <a:cubicBezTo>
                      <a:pt x="29716" y="4238"/>
                      <a:pt x="26220" y="5986"/>
                      <a:pt x="22141" y="9482"/>
                    </a:cubicBezTo>
                    <a:lnTo>
                      <a:pt x="0" y="26964"/>
                    </a:lnTo>
                    <a:lnTo>
                      <a:pt x="44282" y="82323"/>
                    </a:lnTo>
                    <a:lnTo>
                      <a:pt x="63510" y="67173"/>
                    </a:lnTo>
                    <a:cubicBezTo>
                      <a:pt x="70502" y="61345"/>
                      <a:pt x="75163" y="57849"/>
                      <a:pt x="76911" y="56101"/>
                    </a:cubicBezTo>
                    <a:cubicBezTo>
                      <a:pt x="79242" y="53187"/>
                      <a:pt x="81572" y="50856"/>
                      <a:pt x="82155" y="47360"/>
                    </a:cubicBezTo>
                    <a:cubicBezTo>
                      <a:pt x="82737" y="44446"/>
                      <a:pt x="83320" y="40950"/>
                      <a:pt x="82737" y="38036"/>
                    </a:cubicBezTo>
                    <a:cubicBezTo>
                      <a:pt x="81572" y="35122"/>
                      <a:pt x="79824" y="32209"/>
                      <a:pt x="78076" y="29878"/>
                    </a:cubicBezTo>
                    <a:close/>
                    <a:moveTo>
                      <a:pt x="28550" y="40950"/>
                    </a:moveTo>
                    <a:lnTo>
                      <a:pt x="18062" y="28130"/>
                    </a:lnTo>
                    <a:lnTo>
                      <a:pt x="24472" y="22885"/>
                    </a:lnTo>
                    <a:cubicBezTo>
                      <a:pt x="29716" y="18806"/>
                      <a:pt x="32629" y="15892"/>
                      <a:pt x="33794" y="15892"/>
                    </a:cubicBezTo>
                    <a:cubicBezTo>
                      <a:pt x="35542" y="14144"/>
                      <a:pt x="37290" y="14144"/>
                      <a:pt x="39621" y="14727"/>
                    </a:cubicBezTo>
                    <a:cubicBezTo>
                      <a:pt x="41951" y="15310"/>
                      <a:pt x="43117" y="16475"/>
                      <a:pt x="44865" y="17641"/>
                    </a:cubicBezTo>
                    <a:cubicBezTo>
                      <a:pt x="46613" y="19389"/>
                      <a:pt x="46613" y="21137"/>
                      <a:pt x="46613" y="22885"/>
                    </a:cubicBezTo>
                    <a:cubicBezTo>
                      <a:pt x="46613" y="24633"/>
                      <a:pt x="45447" y="26964"/>
                      <a:pt x="43699" y="28712"/>
                    </a:cubicBezTo>
                    <a:cubicBezTo>
                      <a:pt x="43117" y="29295"/>
                      <a:pt x="40203" y="31626"/>
                      <a:pt x="36125" y="35122"/>
                    </a:cubicBezTo>
                    <a:lnTo>
                      <a:pt x="28550" y="40950"/>
                    </a:lnTo>
                    <a:close/>
                    <a:moveTo>
                      <a:pt x="65840" y="49691"/>
                    </a:moveTo>
                    <a:cubicBezTo>
                      <a:pt x="65258" y="50856"/>
                      <a:pt x="62344" y="52604"/>
                      <a:pt x="58266" y="56101"/>
                    </a:cubicBezTo>
                    <a:lnTo>
                      <a:pt x="48361" y="64259"/>
                    </a:lnTo>
                    <a:lnTo>
                      <a:pt x="36125" y="49691"/>
                    </a:lnTo>
                    <a:lnTo>
                      <a:pt x="44865" y="42115"/>
                    </a:lnTo>
                    <a:cubicBezTo>
                      <a:pt x="50109" y="38036"/>
                      <a:pt x="53605" y="35122"/>
                      <a:pt x="55353" y="35122"/>
                    </a:cubicBezTo>
                    <a:cubicBezTo>
                      <a:pt x="57101" y="33957"/>
                      <a:pt x="58848" y="34540"/>
                      <a:pt x="60596" y="35122"/>
                    </a:cubicBezTo>
                    <a:cubicBezTo>
                      <a:pt x="62344" y="35705"/>
                      <a:pt x="64092" y="36871"/>
                      <a:pt x="64675" y="38619"/>
                    </a:cubicBezTo>
                    <a:cubicBezTo>
                      <a:pt x="66423" y="40367"/>
                      <a:pt x="67006" y="42115"/>
                      <a:pt x="67006" y="44446"/>
                    </a:cubicBezTo>
                    <a:cubicBezTo>
                      <a:pt x="68171" y="46777"/>
                      <a:pt x="67588" y="48525"/>
                      <a:pt x="65840" y="49691"/>
                    </a:cubicBez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06" name="手繪多邊形 105">
                <a:extLst>
                  <a:ext uri="{FF2B5EF4-FFF2-40B4-BE49-F238E27FC236}">
                    <a16:creationId xmlns="" xmlns:a16="http://schemas.microsoft.com/office/drawing/2014/main" id="{23B87CE4-FD50-E109-CFD4-047BDD267670}"/>
                  </a:ext>
                </a:extLst>
              </p:cNvPr>
              <p:cNvSpPr/>
              <p:nvPr/>
            </p:nvSpPr>
            <p:spPr>
              <a:xfrm>
                <a:off x="9048129" y="6218912"/>
                <a:ext cx="64202" cy="74677"/>
              </a:xfrm>
              <a:custGeom>
                <a:avLst/>
                <a:gdLst>
                  <a:gd name="connsiteX0" fmla="*/ 59431 w 64202"/>
                  <a:gd name="connsiteY0" fmla="*/ 34381 h 74677"/>
                  <a:gd name="connsiteX1" fmla="*/ 43699 w 64202"/>
                  <a:gd name="connsiteY1" fmla="*/ 25057 h 74677"/>
                  <a:gd name="connsiteX2" fmla="*/ 27385 w 64202"/>
                  <a:gd name="connsiteY2" fmla="*/ 29136 h 74677"/>
                  <a:gd name="connsiteX3" fmla="*/ 21558 w 64202"/>
                  <a:gd name="connsiteY3" fmla="*/ 36712 h 74677"/>
                  <a:gd name="connsiteX4" fmla="*/ 15732 w 64202"/>
                  <a:gd name="connsiteY4" fmla="*/ 26223 h 74677"/>
                  <a:gd name="connsiteX5" fmla="*/ 35542 w 64202"/>
                  <a:gd name="connsiteY5" fmla="*/ 9906 h 74677"/>
                  <a:gd name="connsiteX6" fmla="*/ 27968 w 64202"/>
                  <a:gd name="connsiteY6" fmla="*/ 0 h 74677"/>
                  <a:gd name="connsiteX7" fmla="*/ 0 w 64202"/>
                  <a:gd name="connsiteY7" fmla="*/ 22726 h 74677"/>
                  <a:gd name="connsiteX8" fmla="*/ 18062 w 64202"/>
                  <a:gd name="connsiteY8" fmla="*/ 55942 h 74677"/>
                  <a:gd name="connsiteX9" fmla="*/ 27385 w 64202"/>
                  <a:gd name="connsiteY9" fmla="*/ 50115 h 74677"/>
                  <a:gd name="connsiteX10" fmla="*/ 32629 w 64202"/>
                  <a:gd name="connsiteY10" fmla="*/ 39626 h 74677"/>
                  <a:gd name="connsiteX11" fmla="*/ 40203 w 64202"/>
                  <a:gd name="connsiteY11" fmla="*/ 37295 h 74677"/>
                  <a:gd name="connsiteX12" fmla="*/ 48361 w 64202"/>
                  <a:gd name="connsiteY12" fmla="*/ 42539 h 74677"/>
                  <a:gd name="connsiteX13" fmla="*/ 52439 w 64202"/>
                  <a:gd name="connsiteY13" fmla="*/ 52446 h 74677"/>
                  <a:gd name="connsiteX14" fmla="*/ 48943 w 64202"/>
                  <a:gd name="connsiteY14" fmla="*/ 59438 h 74677"/>
                  <a:gd name="connsiteX15" fmla="*/ 42534 w 64202"/>
                  <a:gd name="connsiteY15" fmla="*/ 61769 h 74677"/>
                  <a:gd name="connsiteX16" fmla="*/ 35542 w 64202"/>
                  <a:gd name="connsiteY16" fmla="*/ 58273 h 74677"/>
                  <a:gd name="connsiteX17" fmla="*/ 25054 w 64202"/>
                  <a:gd name="connsiteY17" fmla="*/ 68762 h 74677"/>
                  <a:gd name="connsiteX18" fmla="*/ 39621 w 64202"/>
                  <a:gd name="connsiteY18" fmla="*/ 74589 h 74677"/>
                  <a:gd name="connsiteX19" fmla="*/ 55353 w 64202"/>
                  <a:gd name="connsiteY19" fmla="*/ 68762 h 74677"/>
                  <a:gd name="connsiteX20" fmla="*/ 64092 w 64202"/>
                  <a:gd name="connsiteY20" fmla="*/ 48949 h 74677"/>
                  <a:gd name="connsiteX21" fmla="*/ 59431 w 64202"/>
                  <a:gd name="connsiteY21" fmla="*/ 34381 h 7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202" h="74677">
                    <a:moveTo>
                      <a:pt x="59431" y="34381"/>
                    </a:moveTo>
                    <a:cubicBezTo>
                      <a:pt x="55353" y="28554"/>
                      <a:pt x="49526" y="25640"/>
                      <a:pt x="43699" y="25057"/>
                    </a:cubicBezTo>
                    <a:cubicBezTo>
                      <a:pt x="37873" y="24475"/>
                      <a:pt x="32629" y="25640"/>
                      <a:pt x="27385" y="29136"/>
                    </a:cubicBezTo>
                    <a:cubicBezTo>
                      <a:pt x="25054" y="31467"/>
                      <a:pt x="22724" y="33216"/>
                      <a:pt x="21558" y="36712"/>
                    </a:cubicBezTo>
                    <a:lnTo>
                      <a:pt x="15732" y="26223"/>
                    </a:lnTo>
                    <a:lnTo>
                      <a:pt x="35542" y="9906"/>
                    </a:lnTo>
                    <a:lnTo>
                      <a:pt x="27968" y="0"/>
                    </a:lnTo>
                    <a:lnTo>
                      <a:pt x="0" y="22726"/>
                    </a:lnTo>
                    <a:lnTo>
                      <a:pt x="18062" y="55942"/>
                    </a:lnTo>
                    <a:lnTo>
                      <a:pt x="27385" y="50115"/>
                    </a:lnTo>
                    <a:cubicBezTo>
                      <a:pt x="27968" y="45453"/>
                      <a:pt x="29133" y="41956"/>
                      <a:pt x="32629" y="39626"/>
                    </a:cubicBezTo>
                    <a:cubicBezTo>
                      <a:pt x="34959" y="37295"/>
                      <a:pt x="37290" y="37295"/>
                      <a:pt x="40203" y="37295"/>
                    </a:cubicBezTo>
                    <a:cubicBezTo>
                      <a:pt x="43117" y="37295"/>
                      <a:pt x="46030" y="39626"/>
                      <a:pt x="48361" y="42539"/>
                    </a:cubicBezTo>
                    <a:cubicBezTo>
                      <a:pt x="51274" y="46618"/>
                      <a:pt x="53022" y="49532"/>
                      <a:pt x="52439" y="52446"/>
                    </a:cubicBezTo>
                    <a:cubicBezTo>
                      <a:pt x="51857" y="55359"/>
                      <a:pt x="51274" y="57690"/>
                      <a:pt x="48943" y="59438"/>
                    </a:cubicBezTo>
                    <a:cubicBezTo>
                      <a:pt x="47195" y="61186"/>
                      <a:pt x="44865" y="61769"/>
                      <a:pt x="42534" y="61769"/>
                    </a:cubicBezTo>
                    <a:cubicBezTo>
                      <a:pt x="40203" y="61769"/>
                      <a:pt x="37290" y="60021"/>
                      <a:pt x="35542" y="58273"/>
                    </a:cubicBezTo>
                    <a:lnTo>
                      <a:pt x="25054" y="68762"/>
                    </a:lnTo>
                    <a:cubicBezTo>
                      <a:pt x="29133" y="72841"/>
                      <a:pt x="34377" y="75172"/>
                      <a:pt x="39621" y="74589"/>
                    </a:cubicBezTo>
                    <a:cubicBezTo>
                      <a:pt x="44865" y="74589"/>
                      <a:pt x="50109" y="72841"/>
                      <a:pt x="55353" y="68762"/>
                    </a:cubicBezTo>
                    <a:cubicBezTo>
                      <a:pt x="61762" y="63517"/>
                      <a:pt x="64675" y="57107"/>
                      <a:pt x="64092" y="48949"/>
                    </a:cubicBezTo>
                    <a:cubicBezTo>
                      <a:pt x="64675" y="44287"/>
                      <a:pt x="62927" y="39043"/>
                      <a:pt x="59431" y="34381"/>
                    </a:cubicBez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07" name="手繪多邊形 106">
                <a:extLst>
                  <a:ext uri="{FF2B5EF4-FFF2-40B4-BE49-F238E27FC236}">
                    <a16:creationId xmlns="" xmlns:a16="http://schemas.microsoft.com/office/drawing/2014/main" id="{C36C4ACC-0FD1-9DE9-B91D-3A6DD9916E13}"/>
                  </a:ext>
                </a:extLst>
              </p:cNvPr>
              <p:cNvSpPr/>
              <p:nvPr/>
            </p:nvSpPr>
            <p:spPr>
              <a:xfrm>
                <a:off x="9091849" y="6184442"/>
                <a:ext cx="76890" cy="75240"/>
              </a:xfrm>
              <a:custGeom>
                <a:avLst/>
                <a:gdLst>
                  <a:gd name="connsiteX0" fmla="*/ 35522 w 76890"/>
                  <a:gd name="connsiteY0" fmla="*/ 34470 h 75240"/>
                  <a:gd name="connsiteX1" fmla="*/ 42514 w 76890"/>
                  <a:gd name="connsiteY1" fmla="*/ 43793 h 75240"/>
                  <a:gd name="connsiteX2" fmla="*/ 55333 w 76890"/>
                  <a:gd name="connsiteY2" fmla="*/ 33304 h 75240"/>
                  <a:gd name="connsiteX3" fmla="*/ 61159 w 76890"/>
                  <a:gd name="connsiteY3" fmla="*/ 40297 h 75240"/>
                  <a:gd name="connsiteX4" fmla="*/ 58246 w 76890"/>
                  <a:gd name="connsiteY4" fmla="*/ 49038 h 75240"/>
                  <a:gd name="connsiteX5" fmla="*/ 52419 w 76890"/>
                  <a:gd name="connsiteY5" fmla="*/ 56031 h 75240"/>
                  <a:gd name="connsiteX6" fmla="*/ 36688 w 76890"/>
                  <a:gd name="connsiteY6" fmla="*/ 60110 h 75240"/>
                  <a:gd name="connsiteX7" fmla="*/ 20373 w 76890"/>
                  <a:gd name="connsiteY7" fmla="*/ 49038 h 75240"/>
                  <a:gd name="connsiteX8" fmla="*/ 13964 w 76890"/>
                  <a:gd name="connsiteY8" fmla="*/ 32139 h 75240"/>
                  <a:gd name="connsiteX9" fmla="*/ 21538 w 76890"/>
                  <a:gd name="connsiteY9" fmla="*/ 18153 h 75240"/>
                  <a:gd name="connsiteX10" fmla="*/ 31444 w 76890"/>
                  <a:gd name="connsiteY10" fmla="*/ 14074 h 75240"/>
                  <a:gd name="connsiteX11" fmla="*/ 41349 w 76890"/>
                  <a:gd name="connsiteY11" fmla="*/ 16988 h 75240"/>
                  <a:gd name="connsiteX12" fmla="*/ 50671 w 76890"/>
                  <a:gd name="connsiteY12" fmla="*/ 5916 h 75240"/>
                  <a:gd name="connsiteX13" fmla="*/ 33774 w 76890"/>
                  <a:gd name="connsiteY13" fmla="*/ 89 h 75240"/>
                  <a:gd name="connsiteX14" fmla="*/ 13964 w 76890"/>
                  <a:gd name="connsiteY14" fmla="*/ 8830 h 75240"/>
                  <a:gd name="connsiteX15" fmla="*/ 2893 w 76890"/>
                  <a:gd name="connsiteY15" fmla="*/ 22232 h 75240"/>
                  <a:gd name="connsiteX16" fmla="*/ 563 w 76890"/>
                  <a:gd name="connsiteY16" fmla="*/ 41462 h 75240"/>
                  <a:gd name="connsiteX17" fmla="*/ 9303 w 76890"/>
                  <a:gd name="connsiteY17" fmla="*/ 60110 h 75240"/>
                  <a:gd name="connsiteX18" fmla="*/ 24452 w 76890"/>
                  <a:gd name="connsiteY18" fmla="*/ 72347 h 75240"/>
                  <a:gd name="connsiteX19" fmla="*/ 42514 w 76890"/>
                  <a:gd name="connsiteY19" fmla="*/ 74678 h 75240"/>
                  <a:gd name="connsiteX20" fmla="*/ 60576 w 76890"/>
                  <a:gd name="connsiteY20" fmla="*/ 65937 h 75240"/>
                  <a:gd name="connsiteX21" fmla="*/ 71647 w 76890"/>
                  <a:gd name="connsiteY21" fmla="*/ 52534 h 75240"/>
                  <a:gd name="connsiteX22" fmla="*/ 76891 w 76890"/>
                  <a:gd name="connsiteY22" fmla="*/ 38549 h 75240"/>
                  <a:gd name="connsiteX23" fmla="*/ 59411 w 76890"/>
                  <a:gd name="connsiteY23" fmla="*/ 16405 h 75240"/>
                  <a:gd name="connsiteX24" fmla="*/ 35522 w 76890"/>
                  <a:gd name="connsiteY24" fmla="*/ 34470 h 7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890" h="75240">
                    <a:moveTo>
                      <a:pt x="35522" y="34470"/>
                    </a:moveTo>
                    <a:lnTo>
                      <a:pt x="42514" y="43793"/>
                    </a:lnTo>
                    <a:lnTo>
                      <a:pt x="55333" y="33304"/>
                    </a:lnTo>
                    <a:lnTo>
                      <a:pt x="61159" y="40297"/>
                    </a:lnTo>
                    <a:cubicBezTo>
                      <a:pt x="60576" y="43210"/>
                      <a:pt x="59411" y="46124"/>
                      <a:pt x="58246" y="49038"/>
                    </a:cubicBezTo>
                    <a:cubicBezTo>
                      <a:pt x="57081" y="51951"/>
                      <a:pt x="54750" y="53700"/>
                      <a:pt x="52419" y="56031"/>
                    </a:cubicBezTo>
                    <a:cubicBezTo>
                      <a:pt x="47758" y="59527"/>
                      <a:pt x="42514" y="61275"/>
                      <a:pt x="36688" y="60110"/>
                    </a:cubicBezTo>
                    <a:cubicBezTo>
                      <a:pt x="30861" y="58944"/>
                      <a:pt x="25617" y="55448"/>
                      <a:pt x="20373" y="49038"/>
                    </a:cubicBezTo>
                    <a:cubicBezTo>
                      <a:pt x="15712" y="42628"/>
                      <a:pt x="13381" y="37383"/>
                      <a:pt x="13964" y="32139"/>
                    </a:cubicBezTo>
                    <a:cubicBezTo>
                      <a:pt x="14546" y="26894"/>
                      <a:pt x="16877" y="21650"/>
                      <a:pt x="21538" y="18153"/>
                    </a:cubicBezTo>
                    <a:cubicBezTo>
                      <a:pt x="24452" y="15822"/>
                      <a:pt x="27948" y="14074"/>
                      <a:pt x="31444" y="14074"/>
                    </a:cubicBezTo>
                    <a:cubicBezTo>
                      <a:pt x="34940" y="14074"/>
                      <a:pt x="37853" y="14657"/>
                      <a:pt x="41349" y="16988"/>
                    </a:cubicBezTo>
                    <a:lnTo>
                      <a:pt x="50671" y="5916"/>
                    </a:lnTo>
                    <a:cubicBezTo>
                      <a:pt x="45427" y="1837"/>
                      <a:pt x="39601" y="-494"/>
                      <a:pt x="33774" y="89"/>
                    </a:cubicBezTo>
                    <a:cubicBezTo>
                      <a:pt x="27365" y="89"/>
                      <a:pt x="20956" y="3002"/>
                      <a:pt x="13964" y="8830"/>
                    </a:cubicBezTo>
                    <a:cubicBezTo>
                      <a:pt x="8720" y="12909"/>
                      <a:pt x="5224" y="17570"/>
                      <a:pt x="2893" y="22232"/>
                    </a:cubicBezTo>
                    <a:cubicBezTo>
                      <a:pt x="-20" y="28642"/>
                      <a:pt x="-603" y="35052"/>
                      <a:pt x="563" y="41462"/>
                    </a:cubicBezTo>
                    <a:cubicBezTo>
                      <a:pt x="1728" y="47872"/>
                      <a:pt x="4641" y="54282"/>
                      <a:pt x="9303" y="60110"/>
                    </a:cubicBezTo>
                    <a:cubicBezTo>
                      <a:pt x="13381" y="65354"/>
                      <a:pt x="18625" y="69433"/>
                      <a:pt x="24452" y="72347"/>
                    </a:cubicBezTo>
                    <a:cubicBezTo>
                      <a:pt x="30278" y="75261"/>
                      <a:pt x="36688" y="75843"/>
                      <a:pt x="42514" y="74678"/>
                    </a:cubicBezTo>
                    <a:cubicBezTo>
                      <a:pt x="48341" y="73512"/>
                      <a:pt x="54750" y="70599"/>
                      <a:pt x="60576" y="65937"/>
                    </a:cubicBezTo>
                    <a:cubicBezTo>
                      <a:pt x="65238" y="62441"/>
                      <a:pt x="68734" y="57779"/>
                      <a:pt x="71647" y="52534"/>
                    </a:cubicBezTo>
                    <a:cubicBezTo>
                      <a:pt x="74560" y="46707"/>
                      <a:pt x="76891" y="42628"/>
                      <a:pt x="76891" y="38549"/>
                    </a:cubicBezTo>
                    <a:lnTo>
                      <a:pt x="59411" y="16405"/>
                    </a:lnTo>
                    <a:lnTo>
                      <a:pt x="35522" y="34470"/>
                    </a:ln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圖形 24">
              <a:extLst>
                <a:ext uri="{FF2B5EF4-FFF2-40B4-BE49-F238E27FC236}">
                  <a16:creationId xmlns="" xmlns:a16="http://schemas.microsoft.com/office/drawing/2014/main" id="{6F9688F0-14DC-4E46-BFAA-8E509B0B2797}"/>
                </a:ext>
              </a:extLst>
            </p:cNvPr>
            <p:cNvGrpSpPr/>
            <p:nvPr/>
          </p:nvGrpSpPr>
          <p:grpSpPr>
            <a:xfrm>
              <a:off x="5353843" y="5886670"/>
              <a:ext cx="347657" cy="414333"/>
              <a:chOff x="6257100" y="5991336"/>
              <a:chExt cx="428381" cy="510539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93" name="手繪多邊形 92">
                <a:extLst>
                  <a:ext uri="{FF2B5EF4-FFF2-40B4-BE49-F238E27FC236}">
                    <a16:creationId xmlns="" xmlns:a16="http://schemas.microsoft.com/office/drawing/2014/main" id="{BBC76C9F-7C37-5BC5-90F6-B0A0B8A63F36}"/>
                  </a:ext>
                </a:extLst>
              </p:cNvPr>
              <p:cNvSpPr/>
              <p:nvPr/>
            </p:nvSpPr>
            <p:spPr>
              <a:xfrm>
                <a:off x="6357424" y="6358475"/>
                <a:ext cx="51232" cy="81634"/>
              </a:xfrm>
              <a:custGeom>
                <a:avLst/>
                <a:gdLst>
                  <a:gd name="connsiteX0" fmla="*/ 13346 w 51232"/>
                  <a:gd name="connsiteY0" fmla="*/ 51831 h 81634"/>
                  <a:gd name="connsiteX1" fmla="*/ 24109 w 51232"/>
                  <a:gd name="connsiteY1" fmla="*/ 51831 h 81634"/>
                  <a:gd name="connsiteX2" fmla="*/ 36594 w 51232"/>
                  <a:gd name="connsiteY2" fmla="*/ 81635 h 81634"/>
                  <a:gd name="connsiteX3" fmla="*/ 51232 w 51232"/>
                  <a:gd name="connsiteY3" fmla="*/ 81635 h 81634"/>
                  <a:gd name="connsiteX4" fmla="*/ 51232 w 51232"/>
                  <a:gd name="connsiteY4" fmla="*/ 80771 h 81634"/>
                  <a:gd name="connsiteX5" fmla="*/ 37025 w 51232"/>
                  <a:gd name="connsiteY5" fmla="*/ 47512 h 81634"/>
                  <a:gd name="connsiteX6" fmla="*/ 46066 w 51232"/>
                  <a:gd name="connsiteY6" fmla="*/ 38442 h 81634"/>
                  <a:gd name="connsiteX7" fmla="*/ 49079 w 51232"/>
                  <a:gd name="connsiteY7" fmla="*/ 24620 h 81634"/>
                  <a:gd name="connsiteX8" fmla="*/ 42622 w 51232"/>
                  <a:gd name="connsiteY8" fmla="*/ 6479 h 81634"/>
                  <a:gd name="connsiteX9" fmla="*/ 24540 w 51232"/>
                  <a:gd name="connsiteY9" fmla="*/ 0 h 81634"/>
                  <a:gd name="connsiteX10" fmla="*/ 0 w 51232"/>
                  <a:gd name="connsiteY10" fmla="*/ 0 h 81634"/>
                  <a:gd name="connsiteX11" fmla="*/ 0 w 51232"/>
                  <a:gd name="connsiteY11" fmla="*/ 81635 h 81634"/>
                  <a:gd name="connsiteX12" fmla="*/ 13777 w 51232"/>
                  <a:gd name="connsiteY12" fmla="*/ 81635 h 81634"/>
                  <a:gd name="connsiteX13" fmla="*/ 13777 w 51232"/>
                  <a:gd name="connsiteY13" fmla="*/ 51831 h 81634"/>
                  <a:gd name="connsiteX14" fmla="*/ 13346 w 51232"/>
                  <a:gd name="connsiteY14" fmla="*/ 13390 h 81634"/>
                  <a:gd name="connsiteX15" fmla="*/ 24109 w 51232"/>
                  <a:gd name="connsiteY15" fmla="*/ 13390 h 81634"/>
                  <a:gd name="connsiteX16" fmla="*/ 32289 w 51232"/>
                  <a:gd name="connsiteY16" fmla="*/ 16845 h 81634"/>
                  <a:gd name="connsiteX17" fmla="*/ 34872 w 51232"/>
                  <a:gd name="connsiteY17" fmla="*/ 25916 h 81634"/>
                  <a:gd name="connsiteX18" fmla="*/ 31859 w 51232"/>
                  <a:gd name="connsiteY18" fmla="*/ 34986 h 81634"/>
                  <a:gd name="connsiteX19" fmla="*/ 24109 w 51232"/>
                  <a:gd name="connsiteY19" fmla="*/ 38010 h 81634"/>
                  <a:gd name="connsiteX20" fmla="*/ 13346 w 51232"/>
                  <a:gd name="connsiteY20" fmla="*/ 38010 h 81634"/>
                  <a:gd name="connsiteX21" fmla="*/ 13346 w 51232"/>
                  <a:gd name="connsiteY21" fmla="*/ 13390 h 8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1232" h="81634">
                    <a:moveTo>
                      <a:pt x="13346" y="51831"/>
                    </a:moveTo>
                    <a:lnTo>
                      <a:pt x="24109" y="51831"/>
                    </a:lnTo>
                    <a:lnTo>
                      <a:pt x="36594" y="81635"/>
                    </a:lnTo>
                    <a:lnTo>
                      <a:pt x="51232" y="81635"/>
                    </a:lnTo>
                    <a:lnTo>
                      <a:pt x="51232" y="80771"/>
                    </a:lnTo>
                    <a:lnTo>
                      <a:pt x="37025" y="47512"/>
                    </a:lnTo>
                    <a:cubicBezTo>
                      <a:pt x="40900" y="45353"/>
                      <a:pt x="43913" y="42329"/>
                      <a:pt x="46066" y="38442"/>
                    </a:cubicBezTo>
                    <a:cubicBezTo>
                      <a:pt x="48218" y="34554"/>
                      <a:pt x="49079" y="30235"/>
                      <a:pt x="49079" y="24620"/>
                    </a:cubicBezTo>
                    <a:cubicBezTo>
                      <a:pt x="49079" y="16845"/>
                      <a:pt x="46927" y="10798"/>
                      <a:pt x="42622" y="6479"/>
                    </a:cubicBezTo>
                    <a:cubicBezTo>
                      <a:pt x="38316" y="2160"/>
                      <a:pt x="32289" y="0"/>
                      <a:pt x="24540" y="0"/>
                    </a:cubicBezTo>
                    <a:lnTo>
                      <a:pt x="0" y="0"/>
                    </a:lnTo>
                    <a:lnTo>
                      <a:pt x="0" y="81635"/>
                    </a:lnTo>
                    <a:lnTo>
                      <a:pt x="13777" y="81635"/>
                    </a:lnTo>
                    <a:lnTo>
                      <a:pt x="13777" y="51831"/>
                    </a:lnTo>
                    <a:close/>
                    <a:moveTo>
                      <a:pt x="13346" y="13390"/>
                    </a:moveTo>
                    <a:lnTo>
                      <a:pt x="24109" y="13390"/>
                    </a:lnTo>
                    <a:cubicBezTo>
                      <a:pt x="27553" y="13390"/>
                      <a:pt x="30567" y="14686"/>
                      <a:pt x="32289" y="16845"/>
                    </a:cubicBezTo>
                    <a:cubicBezTo>
                      <a:pt x="34011" y="19005"/>
                      <a:pt x="34872" y="22028"/>
                      <a:pt x="34872" y="25916"/>
                    </a:cubicBezTo>
                    <a:cubicBezTo>
                      <a:pt x="34872" y="29803"/>
                      <a:pt x="34011" y="32827"/>
                      <a:pt x="31859" y="34986"/>
                    </a:cubicBezTo>
                    <a:cubicBezTo>
                      <a:pt x="30136" y="37146"/>
                      <a:pt x="27553" y="38010"/>
                      <a:pt x="24109" y="38010"/>
                    </a:cubicBezTo>
                    <a:lnTo>
                      <a:pt x="13346" y="38010"/>
                    </a:lnTo>
                    <a:lnTo>
                      <a:pt x="13346" y="13390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94" name="手繪多邊形 93">
                <a:extLst>
                  <a:ext uri="{FF2B5EF4-FFF2-40B4-BE49-F238E27FC236}">
                    <a16:creationId xmlns="" xmlns:a16="http://schemas.microsoft.com/office/drawing/2014/main" id="{F34B9A88-49B3-460D-63D7-34D451DF9322}"/>
                  </a:ext>
                </a:extLst>
              </p:cNvPr>
              <p:cNvSpPr/>
              <p:nvPr/>
            </p:nvSpPr>
            <p:spPr>
              <a:xfrm>
                <a:off x="6413391" y="6377912"/>
                <a:ext cx="46496" cy="63061"/>
              </a:xfrm>
              <a:custGeom>
                <a:avLst/>
                <a:gdLst>
                  <a:gd name="connsiteX0" fmla="*/ 23248 w 46496"/>
                  <a:gd name="connsiteY0" fmla="*/ 63062 h 63061"/>
                  <a:gd name="connsiteX1" fmla="*/ 40038 w 46496"/>
                  <a:gd name="connsiteY1" fmla="*/ 54423 h 63061"/>
                  <a:gd name="connsiteX2" fmla="*/ 46496 w 46496"/>
                  <a:gd name="connsiteY2" fmla="*/ 31963 h 63061"/>
                  <a:gd name="connsiteX3" fmla="*/ 46496 w 46496"/>
                  <a:gd name="connsiteY3" fmla="*/ 27643 h 63061"/>
                  <a:gd name="connsiteX4" fmla="*/ 39608 w 46496"/>
                  <a:gd name="connsiteY4" fmla="*/ 7343 h 63061"/>
                  <a:gd name="connsiteX5" fmla="*/ 23248 w 46496"/>
                  <a:gd name="connsiteY5" fmla="*/ 0 h 63061"/>
                  <a:gd name="connsiteX6" fmla="*/ 11194 w 46496"/>
                  <a:gd name="connsiteY6" fmla="*/ 3887 h 63061"/>
                  <a:gd name="connsiteX7" fmla="*/ 3014 w 46496"/>
                  <a:gd name="connsiteY7" fmla="*/ 14686 h 63061"/>
                  <a:gd name="connsiteX8" fmla="*/ 0 w 46496"/>
                  <a:gd name="connsiteY8" fmla="*/ 30667 h 63061"/>
                  <a:gd name="connsiteX9" fmla="*/ 0 w 46496"/>
                  <a:gd name="connsiteY9" fmla="*/ 31531 h 63061"/>
                  <a:gd name="connsiteX10" fmla="*/ 6458 w 46496"/>
                  <a:gd name="connsiteY10" fmla="*/ 54423 h 63061"/>
                  <a:gd name="connsiteX11" fmla="*/ 23248 w 46496"/>
                  <a:gd name="connsiteY11" fmla="*/ 63062 h 63061"/>
                  <a:gd name="connsiteX12" fmla="*/ 15929 w 46496"/>
                  <a:gd name="connsiteY12" fmla="*/ 18141 h 63061"/>
                  <a:gd name="connsiteX13" fmla="*/ 23248 w 46496"/>
                  <a:gd name="connsiteY13" fmla="*/ 13390 h 63061"/>
                  <a:gd name="connsiteX14" fmla="*/ 30567 w 46496"/>
                  <a:gd name="connsiteY14" fmla="*/ 18141 h 63061"/>
                  <a:gd name="connsiteX15" fmla="*/ 33150 w 46496"/>
                  <a:gd name="connsiteY15" fmla="*/ 31099 h 63061"/>
                  <a:gd name="connsiteX16" fmla="*/ 30567 w 46496"/>
                  <a:gd name="connsiteY16" fmla="*/ 45353 h 63061"/>
                  <a:gd name="connsiteX17" fmla="*/ 23248 w 46496"/>
                  <a:gd name="connsiteY17" fmla="*/ 49672 h 63061"/>
                  <a:gd name="connsiteX18" fmla="*/ 15929 w 46496"/>
                  <a:gd name="connsiteY18" fmla="*/ 44921 h 63061"/>
                  <a:gd name="connsiteX19" fmla="*/ 13346 w 46496"/>
                  <a:gd name="connsiteY19" fmla="*/ 31531 h 63061"/>
                  <a:gd name="connsiteX20" fmla="*/ 15929 w 46496"/>
                  <a:gd name="connsiteY20" fmla="*/ 18141 h 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496" h="63061">
                    <a:moveTo>
                      <a:pt x="23248" y="63062"/>
                    </a:moveTo>
                    <a:cubicBezTo>
                      <a:pt x="30136" y="63062"/>
                      <a:pt x="35733" y="60038"/>
                      <a:pt x="40038" y="54423"/>
                    </a:cubicBezTo>
                    <a:cubicBezTo>
                      <a:pt x="44344" y="48808"/>
                      <a:pt x="46496" y="41465"/>
                      <a:pt x="46496" y="31963"/>
                    </a:cubicBezTo>
                    <a:lnTo>
                      <a:pt x="46496" y="27643"/>
                    </a:lnTo>
                    <a:cubicBezTo>
                      <a:pt x="46066" y="19005"/>
                      <a:pt x="43483" y="12094"/>
                      <a:pt x="39608" y="7343"/>
                    </a:cubicBezTo>
                    <a:cubicBezTo>
                      <a:pt x="35303" y="2160"/>
                      <a:pt x="30136" y="0"/>
                      <a:pt x="23248" y="0"/>
                    </a:cubicBezTo>
                    <a:cubicBezTo>
                      <a:pt x="18512" y="0"/>
                      <a:pt x="14638" y="1296"/>
                      <a:pt x="11194" y="3887"/>
                    </a:cubicBezTo>
                    <a:cubicBezTo>
                      <a:pt x="7749" y="6479"/>
                      <a:pt x="5166" y="9934"/>
                      <a:pt x="3014" y="14686"/>
                    </a:cubicBezTo>
                    <a:cubicBezTo>
                      <a:pt x="1292" y="19437"/>
                      <a:pt x="0" y="24620"/>
                      <a:pt x="0" y="30667"/>
                    </a:cubicBezTo>
                    <a:lnTo>
                      <a:pt x="0" y="31531"/>
                    </a:lnTo>
                    <a:cubicBezTo>
                      <a:pt x="0" y="41033"/>
                      <a:pt x="2153" y="48808"/>
                      <a:pt x="6458" y="54423"/>
                    </a:cubicBezTo>
                    <a:cubicBezTo>
                      <a:pt x="10763" y="60470"/>
                      <a:pt x="16360" y="63062"/>
                      <a:pt x="23248" y="63062"/>
                    </a:cubicBezTo>
                    <a:close/>
                    <a:moveTo>
                      <a:pt x="15929" y="18141"/>
                    </a:moveTo>
                    <a:cubicBezTo>
                      <a:pt x="17651" y="15118"/>
                      <a:pt x="20234" y="13390"/>
                      <a:pt x="23248" y="13390"/>
                    </a:cubicBezTo>
                    <a:cubicBezTo>
                      <a:pt x="26692" y="13390"/>
                      <a:pt x="28845" y="15118"/>
                      <a:pt x="30567" y="18141"/>
                    </a:cubicBezTo>
                    <a:cubicBezTo>
                      <a:pt x="32289" y="21165"/>
                      <a:pt x="33150" y="25484"/>
                      <a:pt x="33150" y="31099"/>
                    </a:cubicBezTo>
                    <a:cubicBezTo>
                      <a:pt x="33150" y="37578"/>
                      <a:pt x="32289" y="42329"/>
                      <a:pt x="30567" y="45353"/>
                    </a:cubicBezTo>
                    <a:cubicBezTo>
                      <a:pt x="28845" y="48376"/>
                      <a:pt x="26262" y="49672"/>
                      <a:pt x="23248" y="49672"/>
                    </a:cubicBezTo>
                    <a:cubicBezTo>
                      <a:pt x="19804" y="49672"/>
                      <a:pt x="17651" y="47944"/>
                      <a:pt x="15929" y="44921"/>
                    </a:cubicBezTo>
                    <a:cubicBezTo>
                      <a:pt x="14207" y="41897"/>
                      <a:pt x="13346" y="37578"/>
                      <a:pt x="13346" y="31531"/>
                    </a:cubicBezTo>
                    <a:cubicBezTo>
                      <a:pt x="13346" y="25916"/>
                      <a:pt x="14207" y="21165"/>
                      <a:pt x="15929" y="18141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95" name="手繪多邊形 94">
                <a:extLst>
                  <a:ext uri="{FF2B5EF4-FFF2-40B4-BE49-F238E27FC236}">
                    <a16:creationId xmlns="" xmlns:a16="http://schemas.microsoft.com/office/drawing/2014/main" id="{530C1F51-0C4D-1138-B7F9-1682C5070552}"/>
                  </a:ext>
                </a:extLst>
              </p:cNvPr>
              <p:cNvSpPr/>
              <p:nvPr/>
            </p:nvSpPr>
            <p:spPr>
              <a:xfrm>
                <a:off x="6468068" y="6354156"/>
                <a:ext cx="44343" cy="87249"/>
              </a:xfrm>
              <a:custGeom>
                <a:avLst/>
                <a:gdLst>
                  <a:gd name="connsiteX0" fmla="*/ 12055 w 44343"/>
                  <a:gd name="connsiteY0" fmla="*/ 79475 h 87249"/>
                  <a:gd name="connsiteX1" fmla="*/ 24970 w 44343"/>
                  <a:gd name="connsiteY1" fmla="*/ 87250 h 87249"/>
                  <a:gd name="connsiteX2" fmla="*/ 39177 w 44343"/>
                  <a:gd name="connsiteY2" fmla="*/ 79043 h 87249"/>
                  <a:gd name="connsiteX3" fmla="*/ 44344 w 44343"/>
                  <a:gd name="connsiteY3" fmla="*/ 56151 h 87249"/>
                  <a:gd name="connsiteX4" fmla="*/ 44344 w 44343"/>
                  <a:gd name="connsiteY4" fmla="*/ 55287 h 87249"/>
                  <a:gd name="connsiteX5" fmla="*/ 39177 w 44343"/>
                  <a:gd name="connsiteY5" fmla="*/ 32395 h 87249"/>
                  <a:gd name="connsiteX6" fmla="*/ 24970 w 44343"/>
                  <a:gd name="connsiteY6" fmla="*/ 24188 h 87249"/>
                  <a:gd name="connsiteX7" fmla="*/ 12916 w 44343"/>
                  <a:gd name="connsiteY7" fmla="*/ 30667 h 87249"/>
                  <a:gd name="connsiteX8" fmla="*/ 12916 w 44343"/>
                  <a:gd name="connsiteY8" fmla="*/ 0 h 87249"/>
                  <a:gd name="connsiteX9" fmla="*/ 0 w 44343"/>
                  <a:gd name="connsiteY9" fmla="*/ 0 h 87249"/>
                  <a:gd name="connsiteX10" fmla="*/ 0 w 44343"/>
                  <a:gd name="connsiteY10" fmla="*/ 85954 h 87249"/>
                  <a:gd name="connsiteX11" fmla="*/ 11624 w 44343"/>
                  <a:gd name="connsiteY11" fmla="*/ 85954 h 87249"/>
                  <a:gd name="connsiteX12" fmla="*/ 12055 w 44343"/>
                  <a:gd name="connsiteY12" fmla="*/ 79475 h 87249"/>
                  <a:gd name="connsiteX13" fmla="*/ 12916 w 44343"/>
                  <a:gd name="connsiteY13" fmla="*/ 43625 h 87249"/>
                  <a:gd name="connsiteX14" fmla="*/ 21526 w 44343"/>
                  <a:gd name="connsiteY14" fmla="*/ 37146 h 87249"/>
                  <a:gd name="connsiteX15" fmla="*/ 28414 w 44343"/>
                  <a:gd name="connsiteY15" fmla="*/ 41465 h 87249"/>
                  <a:gd name="connsiteX16" fmla="*/ 30567 w 44343"/>
                  <a:gd name="connsiteY16" fmla="*/ 54855 h 87249"/>
                  <a:gd name="connsiteX17" fmla="*/ 29706 w 44343"/>
                  <a:gd name="connsiteY17" fmla="*/ 66085 h 87249"/>
                  <a:gd name="connsiteX18" fmla="*/ 21526 w 44343"/>
                  <a:gd name="connsiteY18" fmla="*/ 73860 h 87249"/>
                  <a:gd name="connsiteX19" fmla="*/ 12916 w 44343"/>
                  <a:gd name="connsiteY19" fmla="*/ 67381 h 87249"/>
                  <a:gd name="connsiteX20" fmla="*/ 12916 w 44343"/>
                  <a:gd name="connsiteY20" fmla="*/ 43625 h 8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343" h="87249">
                    <a:moveTo>
                      <a:pt x="12055" y="79475"/>
                    </a:moveTo>
                    <a:cubicBezTo>
                      <a:pt x="15068" y="84658"/>
                      <a:pt x="19373" y="87250"/>
                      <a:pt x="24970" y="87250"/>
                    </a:cubicBezTo>
                    <a:cubicBezTo>
                      <a:pt x="30998" y="87250"/>
                      <a:pt x="35733" y="84658"/>
                      <a:pt x="39177" y="79043"/>
                    </a:cubicBezTo>
                    <a:cubicBezTo>
                      <a:pt x="42622" y="73428"/>
                      <a:pt x="44344" y="66085"/>
                      <a:pt x="44344" y="56151"/>
                    </a:cubicBezTo>
                    <a:lnTo>
                      <a:pt x="44344" y="55287"/>
                    </a:lnTo>
                    <a:cubicBezTo>
                      <a:pt x="44344" y="45353"/>
                      <a:pt x="42622" y="37578"/>
                      <a:pt x="39177" y="32395"/>
                    </a:cubicBezTo>
                    <a:cubicBezTo>
                      <a:pt x="35733" y="26780"/>
                      <a:pt x="30998" y="24188"/>
                      <a:pt x="24970" y="24188"/>
                    </a:cubicBezTo>
                    <a:cubicBezTo>
                      <a:pt x="20235" y="24188"/>
                      <a:pt x="15929" y="26348"/>
                      <a:pt x="12916" y="30667"/>
                    </a:cubicBezTo>
                    <a:lnTo>
                      <a:pt x="12916" y="0"/>
                    </a:lnTo>
                    <a:lnTo>
                      <a:pt x="0" y="0"/>
                    </a:lnTo>
                    <a:lnTo>
                      <a:pt x="0" y="85954"/>
                    </a:lnTo>
                    <a:lnTo>
                      <a:pt x="11624" y="85954"/>
                    </a:lnTo>
                    <a:lnTo>
                      <a:pt x="12055" y="79475"/>
                    </a:lnTo>
                    <a:close/>
                    <a:moveTo>
                      <a:pt x="12916" y="43625"/>
                    </a:moveTo>
                    <a:cubicBezTo>
                      <a:pt x="14638" y="39306"/>
                      <a:pt x="17221" y="37146"/>
                      <a:pt x="21526" y="37146"/>
                    </a:cubicBezTo>
                    <a:cubicBezTo>
                      <a:pt x="24540" y="37146"/>
                      <a:pt x="27123" y="38442"/>
                      <a:pt x="28414" y="41465"/>
                    </a:cubicBezTo>
                    <a:cubicBezTo>
                      <a:pt x="30136" y="44489"/>
                      <a:pt x="30567" y="48808"/>
                      <a:pt x="30567" y="54855"/>
                    </a:cubicBezTo>
                    <a:cubicBezTo>
                      <a:pt x="30567" y="60038"/>
                      <a:pt x="30136" y="63494"/>
                      <a:pt x="29706" y="66085"/>
                    </a:cubicBezTo>
                    <a:cubicBezTo>
                      <a:pt x="28414" y="71268"/>
                      <a:pt x="25401" y="73860"/>
                      <a:pt x="21526" y="73860"/>
                    </a:cubicBezTo>
                    <a:cubicBezTo>
                      <a:pt x="17221" y="73860"/>
                      <a:pt x="14638" y="71700"/>
                      <a:pt x="12916" y="67381"/>
                    </a:cubicBezTo>
                    <a:lnTo>
                      <a:pt x="12916" y="43625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96" name="手繪多邊形 95">
                <a:extLst>
                  <a:ext uri="{FF2B5EF4-FFF2-40B4-BE49-F238E27FC236}">
                    <a16:creationId xmlns="" xmlns:a16="http://schemas.microsoft.com/office/drawing/2014/main" id="{DB3AF1C9-247D-6A69-5A41-7378A15A0AC3}"/>
                  </a:ext>
                </a:extLst>
              </p:cNvPr>
              <p:cNvSpPr/>
              <p:nvPr/>
            </p:nvSpPr>
            <p:spPr>
              <a:xfrm>
                <a:off x="6518008" y="6377912"/>
                <a:ext cx="46496" cy="63061"/>
              </a:xfrm>
              <a:custGeom>
                <a:avLst/>
                <a:gdLst>
                  <a:gd name="connsiteX0" fmla="*/ 23248 w 46496"/>
                  <a:gd name="connsiteY0" fmla="*/ 63062 h 63061"/>
                  <a:gd name="connsiteX1" fmla="*/ 40038 w 46496"/>
                  <a:gd name="connsiteY1" fmla="*/ 54423 h 63061"/>
                  <a:gd name="connsiteX2" fmla="*/ 46496 w 46496"/>
                  <a:gd name="connsiteY2" fmla="*/ 31963 h 63061"/>
                  <a:gd name="connsiteX3" fmla="*/ 46496 w 46496"/>
                  <a:gd name="connsiteY3" fmla="*/ 27643 h 63061"/>
                  <a:gd name="connsiteX4" fmla="*/ 39608 w 46496"/>
                  <a:gd name="connsiteY4" fmla="*/ 7343 h 63061"/>
                  <a:gd name="connsiteX5" fmla="*/ 23248 w 46496"/>
                  <a:gd name="connsiteY5" fmla="*/ 0 h 63061"/>
                  <a:gd name="connsiteX6" fmla="*/ 11194 w 46496"/>
                  <a:gd name="connsiteY6" fmla="*/ 3887 h 63061"/>
                  <a:gd name="connsiteX7" fmla="*/ 3014 w 46496"/>
                  <a:gd name="connsiteY7" fmla="*/ 14686 h 63061"/>
                  <a:gd name="connsiteX8" fmla="*/ 0 w 46496"/>
                  <a:gd name="connsiteY8" fmla="*/ 30667 h 63061"/>
                  <a:gd name="connsiteX9" fmla="*/ 0 w 46496"/>
                  <a:gd name="connsiteY9" fmla="*/ 31531 h 63061"/>
                  <a:gd name="connsiteX10" fmla="*/ 6458 w 46496"/>
                  <a:gd name="connsiteY10" fmla="*/ 54423 h 63061"/>
                  <a:gd name="connsiteX11" fmla="*/ 23248 w 46496"/>
                  <a:gd name="connsiteY11" fmla="*/ 63062 h 63061"/>
                  <a:gd name="connsiteX12" fmla="*/ 15929 w 46496"/>
                  <a:gd name="connsiteY12" fmla="*/ 18141 h 63061"/>
                  <a:gd name="connsiteX13" fmla="*/ 23248 w 46496"/>
                  <a:gd name="connsiteY13" fmla="*/ 13390 h 63061"/>
                  <a:gd name="connsiteX14" fmla="*/ 30567 w 46496"/>
                  <a:gd name="connsiteY14" fmla="*/ 18141 h 63061"/>
                  <a:gd name="connsiteX15" fmla="*/ 33150 w 46496"/>
                  <a:gd name="connsiteY15" fmla="*/ 31099 h 63061"/>
                  <a:gd name="connsiteX16" fmla="*/ 30567 w 46496"/>
                  <a:gd name="connsiteY16" fmla="*/ 45353 h 63061"/>
                  <a:gd name="connsiteX17" fmla="*/ 23248 w 46496"/>
                  <a:gd name="connsiteY17" fmla="*/ 49672 h 63061"/>
                  <a:gd name="connsiteX18" fmla="*/ 15929 w 46496"/>
                  <a:gd name="connsiteY18" fmla="*/ 44921 h 63061"/>
                  <a:gd name="connsiteX19" fmla="*/ 13346 w 46496"/>
                  <a:gd name="connsiteY19" fmla="*/ 31531 h 63061"/>
                  <a:gd name="connsiteX20" fmla="*/ 15929 w 46496"/>
                  <a:gd name="connsiteY20" fmla="*/ 18141 h 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496" h="63061">
                    <a:moveTo>
                      <a:pt x="23248" y="63062"/>
                    </a:moveTo>
                    <a:cubicBezTo>
                      <a:pt x="30136" y="63062"/>
                      <a:pt x="35733" y="60038"/>
                      <a:pt x="40038" y="54423"/>
                    </a:cubicBezTo>
                    <a:cubicBezTo>
                      <a:pt x="44344" y="48808"/>
                      <a:pt x="46496" y="41465"/>
                      <a:pt x="46496" y="31963"/>
                    </a:cubicBezTo>
                    <a:lnTo>
                      <a:pt x="46496" y="27643"/>
                    </a:lnTo>
                    <a:cubicBezTo>
                      <a:pt x="46066" y="19005"/>
                      <a:pt x="43483" y="12094"/>
                      <a:pt x="39608" y="7343"/>
                    </a:cubicBezTo>
                    <a:cubicBezTo>
                      <a:pt x="35303" y="2160"/>
                      <a:pt x="30136" y="0"/>
                      <a:pt x="23248" y="0"/>
                    </a:cubicBezTo>
                    <a:cubicBezTo>
                      <a:pt x="18512" y="0"/>
                      <a:pt x="14638" y="1296"/>
                      <a:pt x="11194" y="3887"/>
                    </a:cubicBezTo>
                    <a:cubicBezTo>
                      <a:pt x="7749" y="6479"/>
                      <a:pt x="5166" y="9934"/>
                      <a:pt x="3014" y="14686"/>
                    </a:cubicBezTo>
                    <a:cubicBezTo>
                      <a:pt x="1292" y="19437"/>
                      <a:pt x="0" y="24620"/>
                      <a:pt x="0" y="30667"/>
                    </a:cubicBezTo>
                    <a:lnTo>
                      <a:pt x="0" y="31531"/>
                    </a:lnTo>
                    <a:cubicBezTo>
                      <a:pt x="0" y="41033"/>
                      <a:pt x="2153" y="48808"/>
                      <a:pt x="6458" y="54423"/>
                    </a:cubicBezTo>
                    <a:cubicBezTo>
                      <a:pt x="10763" y="60470"/>
                      <a:pt x="16360" y="63062"/>
                      <a:pt x="23248" y="63062"/>
                    </a:cubicBezTo>
                    <a:close/>
                    <a:moveTo>
                      <a:pt x="15929" y="18141"/>
                    </a:moveTo>
                    <a:cubicBezTo>
                      <a:pt x="17651" y="15118"/>
                      <a:pt x="20235" y="13390"/>
                      <a:pt x="23248" y="13390"/>
                    </a:cubicBezTo>
                    <a:cubicBezTo>
                      <a:pt x="26692" y="13390"/>
                      <a:pt x="28845" y="15118"/>
                      <a:pt x="30567" y="18141"/>
                    </a:cubicBezTo>
                    <a:cubicBezTo>
                      <a:pt x="32289" y="21165"/>
                      <a:pt x="33150" y="25484"/>
                      <a:pt x="33150" y="31099"/>
                    </a:cubicBezTo>
                    <a:cubicBezTo>
                      <a:pt x="33150" y="37578"/>
                      <a:pt x="32289" y="42329"/>
                      <a:pt x="30567" y="45353"/>
                    </a:cubicBezTo>
                    <a:cubicBezTo>
                      <a:pt x="28845" y="48376"/>
                      <a:pt x="26262" y="49672"/>
                      <a:pt x="23248" y="49672"/>
                    </a:cubicBezTo>
                    <a:cubicBezTo>
                      <a:pt x="19804" y="49672"/>
                      <a:pt x="17651" y="47944"/>
                      <a:pt x="15929" y="44921"/>
                    </a:cubicBezTo>
                    <a:cubicBezTo>
                      <a:pt x="14207" y="41897"/>
                      <a:pt x="13346" y="37578"/>
                      <a:pt x="13346" y="31531"/>
                    </a:cubicBezTo>
                    <a:cubicBezTo>
                      <a:pt x="13346" y="25916"/>
                      <a:pt x="14207" y="21165"/>
                      <a:pt x="15929" y="18141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97" name="手繪多邊形 96">
                <a:extLst>
                  <a:ext uri="{FF2B5EF4-FFF2-40B4-BE49-F238E27FC236}">
                    <a16:creationId xmlns="" xmlns:a16="http://schemas.microsoft.com/office/drawing/2014/main" id="{061C093F-A163-EC51-739C-3C8F881391D7}"/>
                  </a:ext>
                </a:extLst>
              </p:cNvPr>
              <p:cNvSpPr/>
              <p:nvPr/>
            </p:nvSpPr>
            <p:spPr>
              <a:xfrm>
                <a:off x="6567948" y="6364523"/>
                <a:ext cx="29275" cy="76451"/>
              </a:xfrm>
              <a:custGeom>
                <a:avLst/>
                <a:gdLst>
                  <a:gd name="connsiteX0" fmla="*/ 7319 w 29275"/>
                  <a:gd name="connsiteY0" fmla="*/ 59174 h 76451"/>
                  <a:gd name="connsiteX1" fmla="*/ 21526 w 29275"/>
                  <a:gd name="connsiteY1" fmla="*/ 76451 h 76451"/>
                  <a:gd name="connsiteX2" fmla="*/ 29275 w 29275"/>
                  <a:gd name="connsiteY2" fmla="*/ 75156 h 76451"/>
                  <a:gd name="connsiteX3" fmla="*/ 29275 w 29275"/>
                  <a:gd name="connsiteY3" fmla="*/ 63062 h 76451"/>
                  <a:gd name="connsiteX4" fmla="*/ 25401 w 29275"/>
                  <a:gd name="connsiteY4" fmla="*/ 63494 h 76451"/>
                  <a:gd name="connsiteX5" fmla="*/ 21526 w 29275"/>
                  <a:gd name="connsiteY5" fmla="*/ 62198 h 76451"/>
                  <a:gd name="connsiteX6" fmla="*/ 20234 w 29275"/>
                  <a:gd name="connsiteY6" fmla="*/ 57015 h 76451"/>
                  <a:gd name="connsiteX7" fmla="*/ 20234 w 29275"/>
                  <a:gd name="connsiteY7" fmla="*/ 26780 h 76451"/>
                  <a:gd name="connsiteX8" fmla="*/ 28845 w 29275"/>
                  <a:gd name="connsiteY8" fmla="*/ 26780 h 76451"/>
                  <a:gd name="connsiteX9" fmla="*/ 28845 w 29275"/>
                  <a:gd name="connsiteY9" fmla="*/ 15118 h 76451"/>
                  <a:gd name="connsiteX10" fmla="*/ 20234 w 29275"/>
                  <a:gd name="connsiteY10" fmla="*/ 15118 h 76451"/>
                  <a:gd name="connsiteX11" fmla="*/ 20234 w 29275"/>
                  <a:gd name="connsiteY11" fmla="*/ 0 h 76451"/>
                  <a:gd name="connsiteX12" fmla="*/ 7319 w 29275"/>
                  <a:gd name="connsiteY12" fmla="*/ 0 h 76451"/>
                  <a:gd name="connsiteX13" fmla="*/ 7319 w 29275"/>
                  <a:gd name="connsiteY13" fmla="*/ 15118 h 76451"/>
                  <a:gd name="connsiteX14" fmla="*/ 0 w 29275"/>
                  <a:gd name="connsiteY14" fmla="*/ 15118 h 76451"/>
                  <a:gd name="connsiteX15" fmla="*/ 0 w 29275"/>
                  <a:gd name="connsiteY15" fmla="*/ 26780 h 76451"/>
                  <a:gd name="connsiteX16" fmla="*/ 7319 w 29275"/>
                  <a:gd name="connsiteY16" fmla="*/ 26780 h 76451"/>
                  <a:gd name="connsiteX17" fmla="*/ 7319 w 29275"/>
                  <a:gd name="connsiteY17" fmla="*/ 59174 h 7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275" h="76451">
                    <a:moveTo>
                      <a:pt x="7319" y="59174"/>
                    </a:moveTo>
                    <a:cubicBezTo>
                      <a:pt x="7319" y="70836"/>
                      <a:pt x="12055" y="76451"/>
                      <a:pt x="21526" y="76451"/>
                    </a:cubicBezTo>
                    <a:cubicBezTo>
                      <a:pt x="24109" y="76451"/>
                      <a:pt x="26692" y="76019"/>
                      <a:pt x="29275" y="75156"/>
                    </a:cubicBezTo>
                    <a:lnTo>
                      <a:pt x="29275" y="63062"/>
                    </a:lnTo>
                    <a:cubicBezTo>
                      <a:pt x="27984" y="63494"/>
                      <a:pt x="26692" y="63494"/>
                      <a:pt x="25401" y="63494"/>
                    </a:cubicBezTo>
                    <a:cubicBezTo>
                      <a:pt x="23248" y="63494"/>
                      <a:pt x="21957" y="63062"/>
                      <a:pt x="21526" y="62198"/>
                    </a:cubicBezTo>
                    <a:cubicBezTo>
                      <a:pt x="21096" y="61334"/>
                      <a:pt x="20234" y="59174"/>
                      <a:pt x="20234" y="57015"/>
                    </a:cubicBezTo>
                    <a:lnTo>
                      <a:pt x="20234" y="26780"/>
                    </a:lnTo>
                    <a:lnTo>
                      <a:pt x="28845" y="26780"/>
                    </a:lnTo>
                    <a:lnTo>
                      <a:pt x="28845" y="15118"/>
                    </a:lnTo>
                    <a:lnTo>
                      <a:pt x="20234" y="15118"/>
                    </a:lnTo>
                    <a:lnTo>
                      <a:pt x="20234" y="0"/>
                    </a:lnTo>
                    <a:lnTo>
                      <a:pt x="7319" y="0"/>
                    </a:lnTo>
                    <a:lnTo>
                      <a:pt x="7319" y="15118"/>
                    </a:lnTo>
                    <a:lnTo>
                      <a:pt x="0" y="15118"/>
                    </a:lnTo>
                    <a:lnTo>
                      <a:pt x="0" y="26780"/>
                    </a:lnTo>
                    <a:lnTo>
                      <a:pt x="7319" y="26780"/>
                    </a:lnTo>
                    <a:lnTo>
                      <a:pt x="7319" y="59174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98" name="手繪多邊形 97">
                <a:extLst>
                  <a:ext uri="{FF2B5EF4-FFF2-40B4-BE49-F238E27FC236}">
                    <a16:creationId xmlns="" xmlns:a16="http://schemas.microsoft.com/office/drawing/2014/main" id="{29C1B288-362B-7A45-77ED-A47436035ACE}"/>
                  </a:ext>
                </a:extLst>
              </p:cNvPr>
              <p:cNvSpPr/>
              <p:nvPr/>
            </p:nvSpPr>
            <p:spPr>
              <a:xfrm>
                <a:off x="6299734" y="5991336"/>
                <a:ext cx="343125" cy="510539"/>
              </a:xfrm>
              <a:custGeom>
                <a:avLst/>
                <a:gdLst>
                  <a:gd name="connsiteX0" fmla="*/ 334946 w 343125"/>
                  <a:gd name="connsiteY0" fmla="*/ 54855 h 510539"/>
                  <a:gd name="connsiteX1" fmla="*/ 315142 w 343125"/>
                  <a:gd name="connsiteY1" fmla="*/ 46648 h 510539"/>
                  <a:gd name="connsiteX2" fmla="*/ 210955 w 343125"/>
                  <a:gd name="connsiteY2" fmla="*/ 46648 h 510539"/>
                  <a:gd name="connsiteX3" fmla="*/ 210955 w 343125"/>
                  <a:gd name="connsiteY3" fmla="*/ 44489 h 510539"/>
                  <a:gd name="connsiteX4" fmla="*/ 210955 w 343125"/>
                  <a:gd name="connsiteY4" fmla="*/ 18573 h 510539"/>
                  <a:gd name="connsiteX5" fmla="*/ 205359 w 343125"/>
                  <a:gd name="connsiteY5" fmla="*/ 5615 h 510539"/>
                  <a:gd name="connsiteX6" fmla="*/ 192443 w 343125"/>
                  <a:gd name="connsiteY6" fmla="*/ 0 h 510539"/>
                  <a:gd name="connsiteX7" fmla="*/ 150682 w 343125"/>
                  <a:gd name="connsiteY7" fmla="*/ 0 h 510539"/>
                  <a:gd name="connsiteX8" fmla="*/ 137767 w 343125"/>
                  <a:gd name="connsiteY8" fmla="*/ 5615 h 510539"/>
                  <a:gd name="connsiteX9" fmla="*/ 137767 w 343125"/>
                  <a:gd name="connsiteY9" fmla="*/ 5615 h 510539"/>
                  <a:gd name="connsiteX10" fmla="*/ 132170 w 343125"/>
                  <a:gd name="connsiteY10" fmla="*/ 18573 h 510539"/>
                  <a:gd name="connsiteX11" fmla="*/ 132170 w 343125"/>
                  <a:gd name="connsiteY11" fmla="*/ 44489 h 510539"/>
                  <a:gd name="connsiteX12" fmla="*/ 132170 w 343125"/>
                  <a:gd name="connsiteY12" fmla="*/ 46648 h 510539"/>
                  <a:gd name="connsiteX13" fmla="*/ 27984 w 343125"/>
                  <a:gd name="connsiteY13" fmla="*/ 46648 h 510539"/>
                  <a:gd name="connsiteX14" fmla="*/ 8180 w 343125"/>
                  <a:gd name="connsiteY14" fmla="*/ 54855 h 510539"/>
                  <a:gd name="connsiteX15" fmla="*/ 8180 w 343125"/>
                  <a:gd name="connsiteY15" fmla="*/ 54855 h 510539"/>
                  <a:gd name="connsiteX16" fmla="*/ 0 w 343125"/>
                  <a:gd name="connsiteY16" fmla="*/ 74724 h 510539"/>
                  <a:gd name="connsiteX17" fmla="*/ 0 w 343125"/>
                  <a:gd name="connsiteY17" fmla="*/ 255702 h 510539"/>
                  <a:gd name="connsiteX18" fmla="*/ 8180 w 343125"/>
                  <a:gd name="connsiteY18" fmla="*/ 275571 h 510539"/>
                  <a:gd name="connsiteX19" fmla="*/ 8180 w 343125"/>
                  <a:gd name="connsiteY19" fmla="*/ 275571 h 510539"/>
                  <a:gd name="connsiteX20" fmla="*/ 27984 w 343125"/>
                  <a:gd name="connsiteY20" fmla="*/ 283777 h 510539"/>
                  <a:gd name="connsiteX21" fmla="*/ 132170 w 343125"/>
                  <a:gd name="connsiteY21" fmla="*/ 283777 h 510539"/>
                  <a:gd name="connsiteX22" fmla="*/ 132170 w 343125"/>
                  <a:gd name="connsiteY22" fmla="*/ 315740 h 510539"/>
                  <a:gd name="connsiteX23" fmla="*/ 27984 w 343125"/>
                  <a:gd name="connsiteY23" fmla="*/ 315740 h 510539"/>
                  <a:gd name="connsiteX24" fmla="*/ 8180 w 343125"/>
                  <a:gd name="connsiteY24" fmla="*/ 323947 h 510539"/>
                  <a:gd name="connsiteX25" fmla="*/ 8180 w 343125"/>
                  <a:gd name="connsiteY25" fmla="*/ 323947 h 510539"/>
                  <a:gd name="connsiteX26" fmla="*/ 0 w 343125"/>
                  <a:gd name="connsiteY26" fmla="*/ 343815 h 510539"/>
                  <a:gd name="connsiteX27" fmla="*/ 0 w 343125"/>
                  <a:gd name="connsiteY27" fmla="*/ 482464 h 510539"/>
                  <a:gd name="connsiteX28" fmla="*/ 8180 w 343125"/>
                  <a:gd name="connsiteY28" fmla="*/ 502333 h 510539"/>
                  <a:gd name="connsiteX29" fmla="*/ 8180 w 343125"/>
                  <a:gd name="connsiteY29" fmla="*/ 502333 h 510539"/>
                  <a:gd name="connsiteX30" fmla="*/ 27984 w 343125"/>
                  <a:gd name="connsiteY30" fmla="*/ 510540 h 510539"/>
                  <a:gd name="connsiteX31" fmla="*/ 315142 w 343125"/>
                  <a:gd name="connsiteY31" fmla="*/ 510540 h 510539"/>
                  <a:gd name="connsiteX32" fmla="*/ 334946 w 343125"/>
                  <a:gd name="connsiteY32" fmla="*/ 502333 h 510539"/>
                  <a:gd name="connsiteX33" fmla="*/ 334946 w 343125"/>
                  <a:gd name="connsiteY33" fmla="*/ 502333 h 510539"/>
                  <a:gd name="connsiteX34" fmla="*/ 343125 w 343125"/>
                  <a:gd name="connsiteY34" fmla="*/ 482464 h 510539"/>
                  <a:gd name="connsiteX35" fmla="*/ 343125 w 343125"/>
                  <a:gd name="connsiteY35" fmla="*/ 343815 h 510539"/>
                  <a:gd name="connsiteX36" fmla="*/ 334946 w 343125"/>
                  <a:gd name="connsiteY36" fmla="*/ 323947 h 510539"/>
                  <a:gd name="connsiteX37" fmla="*/ 334946 w 343125"/>
                  <a:gd name="connsiteY37" fmla="*/ 323947 h 510539"/>
                  <a:gd name="connsiteX38" fmla="*/ 315142 w 343125"/>
                  <a:gd name="connsiteY38" fmla="*/ 315740 h 510539"/>
                  <a:gd name="connsiteX39" fmla="*/ 210955 w 343125"/>
                  <a:gd name="connsiteY39" fmla="*/ 315740 h 510539"/>
                  <a:gd name="connsiteX40" fmla="*/ 210955 w 343125"/>
                  <a:gd name="connsiteY40" fmla="*/ 283777 h 510539"/>
                  <a:gd name="connsiteX41" fmla="*/ 314711 w 343125"/>
                  <a:gd name="connsiteY41" fmla="*/ 283777 h 510539"/>
                  <a:gd name="connsiteX42" fmla="*/ 334515 w 343125"/>
                  <a:gd name="connsiteY42" fmla="*/ 275571 h 510539"/>
                  <a:gd name="connsiteX43" fmla="*/ 334515 w 343125"/>
                  <a:gd name="connsiteY43" fmla="*/ 275571 h 510539"/>
                  <a:gd name="connsiteX44" fmla="*/ 342695 w 343125"/>
                  <a:gd name="connsiteY44" fmla="*/ 255702 h 510539"/>
                  <a:gd name="connsiteX45" fmla="*/ 342695 w 343125"/>
                  <a:gd name="connsiteY45" fmla="*/ 74724 h 510539"/>
                  <a:gd name="connsiteX46" fmla="*/ 334946 w 343125"/>
                  <a:gd name="connsiteY46" fmla="*/ 54855 h 510539"/>
                  <a:gd name="connsiteX47" fmla="*/ 334946 w 343125"/>
                  <a:gd name="connsiteY47" fmla="*/ 54855 h 510539"/>
                  <a:gd name="connsiteX48" fmla="*/ 148530 w 343125"/>
                  <a:gd name="connsiteY48" fmla="*/ 18141 h 510539"/>
                  <a:gd name="connsiteX49" fmla="*/ 149391 w 343125"/>
                  <a:gd name="connsiteY49" fmla="*/ 16413 h 510539"/>
                  <a:gd name="connsiteX50" fmla="*/ 149391 w 343125"/>
                  <a:gd name="connsiteY50" fmla="*/ 16413 h 510539"/>
                  <a:gd name="connsiteX51" fmla="*/ 151113 w 343125"/>
                  <a:gd name="connsiteY51" fmla="*/ 15549 h 510539"/>
                  <a:gd name="connsiteX52" fmla="*/ 192874 w 343125"/>
                  <a:gd name="connsiteY52" fmla="*/ 15549 h 510539"/>
                  <a:gd name="connsiteX53" fmla="*/ 194596 w 343125"/>
                  <a:gd name="connsiteY53" fmla="*/ 16413 h 510539"/>
                  <a:gd name="connsiteX54" fmla="*/ 195457 w 343125"/>
                  <a:gd name="connsiteY54" fmla="*/ 18141 h 510539"/>
                  <a:gd name="connsiteX55" fmla="*/ 195457 w 343125"/>
                  <a:gd name="connsiteY55" fmla="*/ 44057 h 510539"/>
                  <a:gd name="connsiteX56" fmla="*/ 194596 w 343125"/>
                  <a:gd name="connsiteY56" fmla="*/ 45784 h 510539"/>
                  <a:gd name="connsiteX57" fmla="*/ 192874 w 343125"/>
                  <a:gd name="connsiteY57" fmla="*/ 46648 h 510539"/>
                  <a:gd name="connsiteX58" fmla="*/ 150682 w 343125"/>
                  <a:gd name="connsiteY58" fmla="*/ 46648 h 510539"/>
                  <a:gd name="connsiteX59" fmla="*/ 148960 w 343125"/>
                  <a:gd name="connsiteY59" fmla="*/ 45784 h 510539"/>
                  <a:gd name="connsiteX60" fmla="*/ 148960 w 343125"/>
                  <a:gd name="connsiteY60" fmla="*/ 45784 h 510539"/>
                  <a:gd name="connsiteX61" fmla="*/ 148099 w 343125"/>
                  <a:gd name="connsiteY61" fmla="*/ 44057 h 510539"/>
                  <a:gd name="connsiteX62" fmla="*/ 148099 w 343125"/>
                  <a:gd name="connsiteY62" fmla="*/ 18141 h 510539"/>
                  <a:gd name="connsiteX63" fmla="*/ 314711 w 343125"/>
                  <a:gd name="connsiteY63" fmla="*/ 331721 h 510539"/>
                  <a:gd name="connsiteX64" fmla="*/ 322891 w 343125"/>
                  <a:gd name="connsiteY64" fmla="*/ 335177 h 510539"/>
                  <a:gd name="connsiteX65" fmla="*/ 322891 w 343125"/>
                  <a:gd name="connsiteY65" fmla="*/ 335177 h 510539"/>
                  <a:gd name="connsiteX66" fmla="*/ 326335 w 343125"/>
                  <a:gd name="connsiteY66" fmla="*/ 343815 h 510539"/>
                  <a:gd name="connsiteX67" fmla="*/ 326335 w 343125"/>
                  <a:gd name="connsiteY67" fmla="*/ 482464 h 510539"/>
                  <a:gd name="connsiteX68" fmla="*/ 322891 w 343125"/>
                  <a:gd name="connsiteY68" fmla="*/ 491103 h 510539"/>
                  <a:gd name="connsiteX69" fmla="*/ 322891 w 343125"/>
                  <a:gd name="connsiteY69" fmla="*/ 491103 h 510539"/>
                  <a:gd name="connsiteX70" fmla="*/ 314711 w 343125"/>
                  <a:gd name="connsiteY70" fmla="*/ 494558 h 510539"/>
                  <a:gd name="connsiteX71" fmla="*/ 27984 w 343125"/>
                  <a:gd name="connsiteY71" fmla="*/ 494558 h 510539"/>
                  <a:gd name="connsiteX72" fmla="*/ 19373 w 343125"/>
                  <a:gd name="connsiteY72" fmla="*/ 491103 h 510539"/>
                  <a:gd name="connsiteX73" fmla="*/ 15929 w 343125"/>
                  <a:gd name="connsiteY73" fmla="*/ 482464 h 510539"/>
                  <a:gd name="connsiteX74" fmla="*/ 15929 w 343125"/>
                  <a:gd name="connsiteY74" fmla="*/ 343815 h 510539"/>
                  <a:gd name="connsiteX75" fmla="*/ 19373 w 343125"/>
                  <a:gd name="connsiteY75" fmla="*/ 335177 h 510539"/>
                  <a:gd name="connsiteX76" fmla="*/ 27984 w 343125"/>
                  <a:gd name="connsiteY76" fmla="*/ 331721 h 510539"/>
                  <a:gd name="connsiteX77" fmla="*/ 314711 w 343125"/>
                  <a:gd name="connsiteY77" fmla="*/ 331721 h 510539"/>
                  <a:gd name="connsiteX78" fmla="*/ 148530 w 343125"/>
                  <a:gd name="connsiteY78" fmla="*/ 315740 h 510539"/>
                  <a:gd name="connsiteX79" fmla="*/ 148530 w 343125"/>
                  <a:gd name="connsiteY79" fmla="*/ 283777 h 510539"/>
                  <a:gd name="connsiteX80" fmla="*/ 195026 w 343125"/>
                  <a:gd name="connsiteY80" fmla="*/ 283777 h 510539"/>
                  <a:gd name="connsiteX81" fmla="*/ 195026 w 343125"/>
                  <a:gd name="connsiteY81" fmla="*/ 315740 h 510539"/>
                  <a:gd name="connsiteX82" fmla="*/ 148530 w 343125"/>
                  <a:gd name="connsiteY82" fmla="*/ 315740 h 510539"/>
                  <a:gd name="connsiteX83" fmla="*/ 326766 w 343125"/>
                  <a:gd name="connsiteY83" fmla="*/ 255702 h 510539"/>
                  <a:gd name="connsiteX84" fmla="*/ 323321 w 343125"/>
                  <a:gd name="connsiteY84" fmla="*/ 263909 h 510539"/>
                  <a:gd name="connsiteX85" fmla="*/ 323321 w 343125"/>
                  <a:gd name="connsiteY85" fmla="*/ 263909 h 510539"/>
                  <a:gd name="connsiteX86" fmla="*/ 315142 w 343125"/>
                  <a:gd name="connsiteY86" fmla="*/ 267364 h 510539"/>
                  <a:gd name="connsiteX87" fmla="*/ 27984 w 343125"/>
                  <a:gd name="connsiteY87" fmla="*/ 267364 h 510539"/>
                  <a:gd name="connsiteX88" fmla="*/ 19373 w 343125"/>
                  <a:gd name="connsiteY88" fmla="*/ 263909 h 510539"/>
                  <a:gd name="connsiteX89" fmla="*/ 19373 w 343125"/>
                  <a:gd name="connsiteY89" fmla="*/ 263909 h 510539"/>
                  <a:gd name="connsiteX90" fmla="*/ 15929 w 343125"/>
                  <a:gd name="connsiteY90" fmla="*/ 255702 h 510539"/>
                  <a:gd name="connsiteX91" fmla="*/ 15929 w 343125"/>
                  <a:gd name="connsiteY91" fmla="*/ 74724 h 510539"/>
                  <a:gd name="connsiteX92" fmla="*/ 19373 w 343125"/>
                  <a:gd name="connsiteY92" fmla="*/ 66085 h 510539"/>
                  <a:gd name="connsiteX93" fmla="*/ 27984 w 343125"/>
                  <a:gd name="connsiteY93" fmla="*/ 62630 h 510539"/>
                  <a:gd name="connsiteX94" fmla="*/ 150682 w 343125"/>
                  <a:gd name="connsiteY94" fmla="*/ 62630 h 510539"/>
                  <a:gd name="connsiteX95" fmla="*/ 150682 w 343125"/>
                  <a:gd name="connsiteY95" fmla="*/ 62630 h 510539"/>
                  <a:gd name="connsiteX96" fmla="*/ 192443 w 343125"/>
                  <a:gd name="connsiteY96" fmla="*/ 62630 h 510539"/>
                  <a:gd name="connsiteX97" fmla="*/ 192443 w 343125"/>
                  <a:gd name="connsiteY97" fmla="*/ 62630 h 510539"/>
                  <a:gd name="connsiteX98" fmla="*/ 314711 w 343125"/>
                  <a:gd name="connsiteY98" fmla="*/ 62630 h 510539"/>
                  <a:gd name="connsiteX99" fmla="*/ 322891 w 343125"/>
                  <a:gd name="connsiteY99" fmla="*/ 66085 h 510539"/>
                  <a:gd name="connsiteX100" fmla="*/ 322891 w 343125"/>
                  <a:gd name="connsiteY100" fmla="*/ 66085 h 510539"/>
                  <a:gd name="connsiteX101" fmla="*/ 326335 w 343125"/>
                  <a:gd name="connsiteY101" fmla="*/ 74724 h 510539"/>
                  <a:gd name="connsiteX102" fmla="*/ 326335 w 343125"/>
                  <a:gd name="connsiteY102" fmla="*/ 255702 h 510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343125" h="510539">
                    <a:moveTo>
                      <a:pt x="334946" y="54855"/>
                    </a:moveTo>
                    <a:cubicBezTo>
                      <a:pt x="329779" y="49672"/>
                      <a:pt x="322891" y="46648"/>
                      <a:pt x="315142" y="46648"/>
                    </a:cubicBezTo>
                    <a:lnTo>
                      <a:pt x="210955" y="46648"/>
                    </a:lnTo>
                    <a:cubicBezTo>
                      <a:pt x="210955" y="45784"/>
                      <a:pt x="210955" y="44921"/>
                      <a:pt x="210955" y="44489"/>
                    </a:cubicBezTo>
                    <a:lnTo>
                      <a:pt x="210955" y="18573"/>
                    </a:lnTo>
                    <a:cubicBezTo>
                      <a:pt x="210955" y="13390"/>
                      <a:pt x="208803" y="8639"/>
                      <a:pt x="205359" y="5615"/>
                    </a:cubicBezTo>
                    <a:cubicBezTo>
                      <a:pt x="201914" y="2160"/>
                      <a:pt x="197179" y="0"/>
                      <a:pt x="192443" y="0"/>
                    </a:cubicBezTo>
                    <a:lnTo>
                      <a:pt x="150682" y="0"/>
                    </a:lnTo>
                    <a:cubicBezTo>
                      <a:pt x="145516" y="0"/>
                      <a:pt x="140780" y="2160"/>
                      <a:pt x="137767" y="5615"/>
                    </a:cubicBezTo>
                    <a:lnTo>
                      <a:pt x="137767" y="5615"/>
                    </a:lnTo>
                    <a:cubicBezTo>
                      <a:pt x="134323" y="9071"/>
                      <a:pt x="132170" y="13822"/>
                      <a:pt x="132170" y="18573"/>
                    </a:cubicBezTo>
                    <a:lnTo>
                      <a:pt x="132170" y="44489"/>
                    </a:lnTo>
                    <a:cubicBezTo>
                      <a:pt x="132170" y="45353"/>
                      <a:pt x="132170" y="46216"/>
                      <a:pt x="132170" y="46648"/>
                    </a:cubicBezTo>
                    <a:lnTo>
                      <a:pt x="27984" y="46648"/>
                    </a:lnTo>
                    <a:cubicBezTo>
                      <a:pt x="20235" y="46648"/>
                      <a:pt x="13346" y="49672"/>
                      <a:pt x="8180" y="54855"/>
                    </a:cubicBezTo>
                    <a:lnTo>
                      <a:pt x="8180" y="54855"/>
                    </a:lnTo>
                    <a:cubicBezTo>
                      <a:pt x="3014" y="60038"/>
                      <a:pt x="0" y="66949"/>
                      <a:pt x="0" y="74724"/>
                    </a:cubicBezTo>
                    <a:lnTo>
                      <a:pt x="0" y="255702"/>
                    </a:lnTo>
                    <a:cubicBezTo>
                      <a:pt x="0" y="263477"/>
                      <a:pt x="3014" y="270387"/>
                      <a:pt x="8180" y="275571"/>
                    </a:cubicBezTo>
                    <a:lnTo>
                      <a:pt x="8180" y="275571"/>
                    </a:lnTo>
                    <a:cubicBezTo>
                      <a:pt x="13346" y="280754"/>
                      <a:pt x="20235" y="283777"/>
                      <a:pt x="27984" y="283777"/>
                    </a:cubicBezTo>
                    <a:lnTo>
                      <a:pt x="132170" y="283777"/>
                    </a:lnTo>
                    <a:lnTo>
                      <a:pt x="132170" y="315740"/>
                    </a:lnTo>
                    <a:lnTo>
                      <a:pt x="27984" y="315740"/>
                    </a:lnTo>
                    <a:cubicBezTo>
                      <a:pt x="20235" y="315740"/>
                      <a:pt x="13346" y="318763"/>
                      <a:pt x="8180" y="323947"/>
                    </a:cubicBezTo>
                    <a:lnTo>
                      <a:pt x="8180" y="323947"/>
                    </a:lnTo>
                    <a:cubicBezTo>
                      <a:pt x="3014" y="329130"/>
                      <a:pt x="0" y="336041"/>
                      <a:pt x="0" y="343815"/>
                    </a:cubicBezTo>
                    <a:lnTo>
                      <a:pt x="0" y="482464"/>
                    </a:lnTo>
                    <a:cubicBezTo>
                      <a:pt x="0" y="490239"/>
                      <a:pt x="3014" y="497150"/>
                      <a:pt x="8180" y="502333"/>
                    </a:cubicBezTo>
                    <a:lnTo>
                      <a:pt x="8180" y="502333"/>
                    </a:lnTo>
                    <a:cubicBezTo>
                      <a:pt x="13346" y="507516"/>
                      <a:pt x="20235" y="510540"/>
                      <a:pt x="27984" y="510540"/>
                    </a:cubicBezTo>
                    <a:lnTo>
                      <a:pt x="315142" y="510540"/>
                    </a:lnTo>
                    <a:cubicBezTo>
                      <a:pt x="322891" y="510540"/>
                      <a:pt x="329779" y="507516"/>
                      <a:pt x="334946" y="502333"/>
                    </a:cubicBezTo>
                    <a:lnTo>
                      <a:pt x="334946" y="502333"/>
                    </a:lnTo>
                    <a:cubicBezTo>
                      <a:pt x="340112" y="497150"/>
                      <a:pt x="343125" y="490239"/>
                      <a:pt x="343125" y="482464"/>
                    </a:cubicBezTo>
                    <a:lnTo>
                      <a:pt x="343125" y="343815"/>
                    </a:lnTo>
                    <a:cubicBezTo>
                      <a:pt x="343125" y="336041"/>
                      <a:pt x="340112" y="329130"/>
                      <a:pt x="334946" y="323947"/>
                    </a:cubicBezTo>
                    <a:lnTo>
                      <a:pt x="334946" y="323947"/>
                    </a:lnTo>
                    <a:cubicBezTo>
                      <a:pt x="329779" y="318763"/>
                      <a:pt x="322891" y="315740"/>
                      <a:pt x="315142" y="315740"/>
                    </a:cubicBezTo>
                    <a:lnTo>
                      <a:pt x="210955" y="315740"/>
                    </a:lnTo>
                    <a:lnTo>
                      <a:pt x="210955" y="283777"/>
                    </a:lnTo>
                    <a:lnTo>
                      <a:pt x="314711" y="283777"/>
                    </a:lnTo>
                    <a:cubicBezTo>
                      <a:pt x="322460" y="283777"/>
                      <a:pt x="329349" y="280754"/>
                      <a:pt x="334515" y="275571"/>
                    </a:cubicBezTo>
                    <a:lnTo>
                      <a:pt x="334515" y="275571"/>
                    </a:lnTo>
                    <a:cubicBezTo>
                      <a:pt x="339681" y="270387"/>
                      <a:pt x="342695" y="263477"/>
                      <a:pt x="342695" y="255702"/>
                    </a:cubicBezTo>
                    <a:lnTo>
                      <a:pt x="342695" y="74724"/>
                    </a:lnTo>
                    <a:cubicBezTo>
                      <a:pt x="343125" y="66949"/>
                      <a:pt x="339681" y="60038"/>
                      <a:pt x="334946" y="54855"/>
                    </a:cubicBezTo>
                    <a:lnTo>
                      <a:pt x="334946" y="54855"/>
                    </a:lnTo>
                    <a:close/>
                    <a:moveTo>
                      <a:pt x="148530" y="18141"/>
                    </a:moveTo>
                    <a:cubicBezTo>
                      <a:pt x="148530" y="17709"/>
                      <a:pt x="148960" y="16845"/>
                      <a:pt x="149391" y="16413"/>
                    </a:cubicBezTo>
                    <a:lnTo>
                      <a:pt x="149391" y="16413"/>
                    </a:lnTo>
                    <a:cubicBezTo>
                      <a:pt x="149821" y="15981"/>
                      <a:pt x="150252" y="15549"/>
                      <a:pt x="151113" y="15549"/>
                    </a:cubicBezTo>
                    <a:lnTo>
                      <a:pt x="192874" y="15549"/>
                    </a:lnTo>
                    <a:cubicBezTo>
                      <a:pt x="193304" y="15549"/>
                      <a:pt x="194165" y="15981"/>
                      <a:pt x="194596" y="16413"/>
                    </a:cubicBezTo>
                    <a:cubicBezTo>
                      <a:pt x="195026" y="16845"/>
                      <a:pt x="195457" y="17277"/>
                      <a:pt x="195457" y="18141"/>
                    </a:cubicBezTo>
                    <a:lnTo>
                      <a:pt x="195457" y="44057"/>
                    </a:lnTo>
                    <a:cubicBezTo>
                      <a:pt x="195457" y="44489"/>
                      <a:pt x="195026" y="45353"/>
                      <a:pt x="194596" y="45784"/>
                    </a:cubicBezTo>
                    <a:cubicBezTo>
                      <a:pt x="194165" y="46216"/>
                      <a:pt x="193735" y="46648"/>
                      <a:pt x="192874" y="46648"/>
                    </a:cubicBezTo>
                    <a:lnTo>
                      <a:pt x="150682" y="46648"/>
                    </a:lnTo>
                    <a:cubicBezTo>
                      <a:pt x="150252" y="46648"/>
                      <a:pt x="149391" y="46216"/>
                      <a:pt x="148960" y="45784"/>
                    </a:cubicBezTo>
                    <a:lnTo>
                      <a:pt x="148960" y="45784"/>
                    </a:lnTo>
                    <a:cubicBezTo>
                      <a:pt x="148530" y="45353"/>
                      <a:pt x="148099" y="44921"/>
                      <a:pt x="148099" y="44057"/>
                    </a:cubicBezTo>
                    <a:lnTo>
                      <a:pt x="148099" y="18141"/>
                    </a:lnTo>
                    <a:close/>
                    <a:moveTo>
                      <a:pt x="314711" y="331721"/>
                    </a:moveTo>
                    <a:cubicBezTo>
                      <a:pt x="318155" y="331721"/>
                      <a:pt x="320738" y="333017"/>
                      <a:pt x="322891" y="335177"/>
                    </a:cubicBezTo>
                    <a:lnTo>
                      <a:pt x="322891" y="335177"/>
                    </a:lnTo>
                    <a:cubicBezTo>
                      <a:pt x="325044" y="337336"/>
                      <a:pt x="326335" y="340360"/>
                      <a:pt x="326335" y="343815"/>
                    </a:cubicBezTo>
                    <a:lnTo>
                      <a:pt x="326335" y="482464"/>
                    </a:lnTo>
                    <a:cubicBezTo>
                      <a:pt x="326335" y="485920"/>
                      <a:pt x="325044" y="488943"/>
                      <a:pt x="322891" y="491103"/>
                    </a:cubicBezTo>
                    <a:lnTo>
                      <a:pt x="322891" y="491103"/>
                    </a:lnTo>
                    <a:cubicBezTo>
                      <a:pt x="320738" y="493263"/>
                      <a:pt x="317725" y="494558"/>
                      <a:pt x="314711" y="494558"/>
                    </a:cubicBezTo>
                    <a:lnTo>
                      <a:pt x="27984" y="494558"/>
                    </a:lnTo>
                    <a:cubicBezTo>
                      <a:pt x="24540" y="494558"/>
                      <a:pt x="21957" y="493263"/>
                      <a:pt x="19373" y="491103"/>
                    </a:cubicBezTo>
                    <a:cubicBezTo>
                      <a:pt x="17221" y="488943"/>
                      <a:pt x="15929" y="485920"/>
                      <a:pt x="15929" y="482464"/>
                    </a:cubicBezTo>
                    <a:lnTo>
                      <a:pt x="15929" y="343815"/>
                    </a:lnTo>
                    <a:cubicBezTo>
                      <a:pt x="15929" y="340360"/>
                      <a:pt x="17221" y="337336"/>
                      <a:pt x="19373" y="335177"/>
                    </a:cubicBezTo>
                    <a:cubicBezTo>
                      <a:pt x="21526" y="333017"/>
                      <a:pt x="24540" y="331721"/>
                      <a:pt x="27984" y="331721"/>
                    </a:cubicBezTo>
                    <a:lnTo>
                      <a:pt x="314711" y="331721"/>
                    </a:lnTo>
                    <a:close/>
                    <a:moveTo>
                      <a:pt x="148530" y="315740"/>
                    </a:moveTo>
                    <a:lnTo>
                      <a:pt x="148530" y="283777"/>
                    </a:lnTo>
                    <a:lnTo>
                      <a:pt x="195026" y="283777"/>
                    </a:lnTo>
                    <a:lnTo>
                      <a:pt x="195026" y="315740"/>
                    </a:lnTo>
                    <a:lnTo>
                      <a:pt x="148530" y="315740"/>
                    </a:lnTo>
                    <a:close/>
                    <a:moveTo>
                      <a:pt x="326766" y="255702"/>
                    </a:moveTo>
                    <a:cubicBezTo>
                      <a:pt x="326766" y="259157"/>
                      <a:pt x="325474" y="262181"/>
                      <a:pt x="323321" y="263909"/>
                    </a:cubicBezTo>
                    <a:lnTo>
                      <a:pt x="323321" y="263909"/>
                    </a:lnTo>
                    <a:cubicBezTo>
                      <a:pt x="321169" y="266068"/>
                      <a:pt x="318155" y="267364"/>
                      <a:pt x="315142" y="267364"/>
                    </a:cubicBezTo>
                    <a:lnTo>
                      <a:pt x="27984" y="267364"/>
                    </a:lnTo>
                    <a:cubicBezTo>
                      <a:pt x="24540" y="267364"/>
                      <a:pt x="21957" y="266068"/>
                      <a:pt x="19373" y="263909"/>
                    </a:cubicBezTo>
                    <a:lnTo>
                      <a:pt x="19373" y="263909"/>
                    </a:lnTo>
                    <a:cubicBezTo>
                      <a:pt x="17221" y="261749"/>
                      <a:pt x="15929" y="258725"/>
                      <a:pt x="15929" y="255702"/>
                    </a:cubicBezTo>
                    <a:lnTo>
                      <a:pt x="15929" y="74724"/>
                    </a:lnTo>
                    <a:cubicBezTo>
                      <a:pt x="15929" y="71268"/>
                      <a:pt x="17221" y="68677"/>
                      <a:pt x="19373" y="66085"/>
                    </a:cubicBezTo>
                    <a:cubicBezTo>
                      <a:pt x="21526" y="63925"/>
                      <a:pt x="24540" y="62630"/>
                      <a:pt x="27984" y="62630"/>
                    </a:cubicBezTo>
                    <a:lnTo>
                      <a:pt x="150682" y="62630"/>
                    </a:lnTo>
                    <a:lnTo>
                      <a:pt x="150682" y="62630"/>
                    </a:lnTo>
                    <a:lnTo>
                      <a:pt x="192443" y="62630"/>
                    </a:lnTo>
                    <a:lnTo>
                      <a:pt x="192443" y="62630"/>
                    </a:lnTo>
                    <a:lnTo>
                      <a:pt x="314711" y="62630"/>
                    </a:lnTo>
                    <a:cubicBezTo>
                      <a:pt x="318155" y="62630"/>
                      <a:pt x="320738" y="63925"/>
                      <a:pt x="322891" y="66085"/>
                    </a:cubicBezTo>
                    <a:lnTo>
                      <a:pt x="322891" y="66085"/>
                    </a:lnTo>
                    <a:cubicBezTo>
                      <a:pt x="325044" y="68245"/>
                      <a:pt x="326335" y="71268"/>
                      <a:pt x="326335" y="74724"/>
                    </a:cubicBezTo>
                    <a:lnTo>
                      <a:pt x="326335" y="255702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99" name="手繪多邊形 98">
                <a:extLst>
                  <a:ext uri="{FF2B5EF4-FFF2-40B4-BE49-F238E27FC236}">
                    <a16:creationId xmlns="" xmlns:a16="http://schemas.microsoft.com/office/drawing/2014/main" id="{47198F7B-5A3B-8F1D-68BD-D9FBC5CC8AB5}"/>
                  </a:ext>
                </a:extLst>
              </p:cNvPr>
              <p:cNvSpPr/>
              <p:nvPr/>
            </p:nvSpPr>
            <p:spPr>
              <a:xfrm>
                <a:off x="6511120" y="6124802"/>
                <a:ext cx="68883" cy="69108"/>
              </a:xfrm>
              <a:custGeom>
                <a:avLst/>
                <a:gdLst>
                  <a:gd name="connsiteX0" fmla="*/ 34442 w 68883"/>
                  <a:gd name="connsiteY0" fmla="*/ 0 h 69108"/>
                  <a:gd name="connsiteX1" fmla="*/ 0 w 68883"/>
                  <a:gd name="connsiteY1" fmla="*/ 34554 h 69108"/>
                  <a:gd name="connsiteX2" fmla="*/ 34442 w 68883"/>
                  <a:gd name="connsiteY2" fmla="*/ 69109 h 69108"/>
                  <a:gd name="connsiteX3" fmla="*/ 68883 w 68883"/>
                  <a:gd name="connsiteY3" fmla="*/ 34554 h 69108"/>
                  <a:gd name="connsiteX4" fmla="*/ 34442 w 68883"/>
                  <a:gd name="connsiteY4" fmla="*/ 0 h 6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83" h="69108">
                    <a:moveTo>
                      <a:pt x="34442" y="0"/>
                    </a:moveTo>
                    <a:cubicBezTo>
                      <a:pt x="15499" y="0"/>
                      <a:pt x="0" y="15549"/>
                      <a:pt x="0" y="34554"/>
                    </a:cubicBezTo>
                    <a:cubicBezTo>
                      <a:pt x="0" y="53559"/>
                      <a:pt x="15499" y="69109"/>
                      <a:pt x="34442" y="69109"/>
                    </a:cubicBezTo>
                    <a:cubicBezTo>
                      <a:pt x="53385" y="69109"/>
                      <a:pt x="68883" y="53559"/>
                      <a:pt x="68883" y="34554"/>
                    </a:cubicBezTo>
                    <a:cubicBezTo>
                      <a:pt x="68883" y="15549"/>
                      <a:pt x="53385" y="0"/>
                      <a:pt x="34442" y="0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00" name="手繪多邊形 99">
                <a:extLst>
                  <a:ext uri="{FF2B5EF4-FFF2-40B4-BE49-F238E27FC236}">
                    <a16:creationId xmlns="" xmlns:a16="http://schemas.microsoft.com/office/drawing/2014/main" id="{A054A444-98EF-9132-00C0-3DF301B67DA1}"/>
                  </a:ext>
                </a:extLst>
              </p:cNvPr>
              <p:cNvSpPr/>
              <p:nvPr/>
            </p:nvSpPr>
            <p:spPr>
              <a:xfrm>
                <a:off x="6364312" y="6124802"/>
                <a:ext cx="68883" cy="69108"/>
              </a:xfrm>
              <a:custGeom>
                <a:avLst/>
                <a:gdLst>
                  <a:gd name="connsiteX0" fmla="*/ 34442 w 68883"/>
                  <a:gd name="connsiteY0" fmla="*/ 0 h 69108"/>
                  <a:gd name="connsiteX1" fmla="*/ 0 w 68883"/>
                  <a:gd name="connsiteY1" fmla="*/ 34554 h 69108"/>
                  <a:gd name="connsiteX2" fmla="*/ 34442 w 68883"/>
                  <a:gd name="connsiteY2" fmla="*/ 69109 h 69108"/>
                  <a:gd name="connsiteX3" fmla="*/ 68883 w 68883"/>
                  <a:gd name="connsiteY3" fmla="*/ 34554 h 69108"/>
                  <a:gd name="connsiteX4" fmla="*/ 34442 w 68883"/>
                  <a:gd name="connsiteY4" fmla="*/ 0 h 6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83" h="69108">
                    <a:moveTo>
                      <a:pt x="34442" y="0"/>
                    </a:moveTo>
                    <a:cubicBezTo>
                      <a:pt x="15499" y="0"/>
                      <a:pt x="0" y="15549"/>
                      <a:pt x="0" y="34554"/>
                    </a:cubicBezTo>
                    <a:cubicBezTo>
                      <a:pt x="0" y="53559"/>
                      <a:pt x="15499" y="69109"/>
                      <a:pt x="34442" y="69109"/>
                    </a:cubicBezTo>
                    <a:cubicBezTo>
                      <a:pt x="53385" y="69109"/>
                      <a:pt x="68883" y="53559"/>
                      <a:pt x="68883" y="34554"/>
                    </a:cubicBezTo>
                    <a:cubicBezTo>
                      <a:pt x="68883" y="15549"/>
                      <a:pt x="53385" y="0"/>
                      <a:pt x="34442" y="0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01" name="手繪多邊形 100">
                <a:extLst>
                  <a:ext uri="{FF2B5EF4-FFF2-40B4-BE49-F238E27FC236}">
                    <a16:creationId xmlns="" xmlns:a16="http://schemas.microsoft.com/office/drawing/2014/main" id="{5497675B-44FE-D7AB-F35C-E4D0315BEB7C}"/>
                  </a:ext>
                </a:extLst>
              </p:cNvPr>
              <p:cNvSpPr/>
              <p:nvPr/>
            </p:nvSpPr>
            <p:spPr>
              <a:xfrm>
                <a:off x="6661372" y="6105355"/>
                <a:ext cx="24109" cy="94602"/>
              </a:xfrm>
              <a:custGeom>
                <a:avLst/>
                <a:gdLst>
                  <a:gd name="connsiteX0" fmla="*/ 24109 w 24109"/>
                  <a:gd name="connsiteY0" fmla="*/ 28518 h 94602"/>
                  <a:gd name="connsiteX1" fmla="*/ 0 w 24109"/>
                  <a:gd name="connsiteY1" fmla="*/ 10 h 94602"/>
                  <a:gd name="connsiteX2" fmla="*/ 431 w 24109"/>
                  <a:gd name="connsiteY2" fmla="*/ 94603 h 94602"/>
                  <a:gd name="connsiteX3" fmla="*/ 24109 w 24109"/>
                  <a:gd name="connsiteY3" fmla="*/ 65664 h 94602"/>
                  <a:gd name="connsiteX4" fmla="*/ 24109 w 24109"/>
                  <a:gd name="connsiteY4" fmla="*/ 28518 h 9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09" h="94602">
                    <a:moveTo>
                      <a:pt x="24109" y="28518"/>
                    </a:moveTo>
                    <a:cubicBezTo>
                      <a:pt x="24109" y="12536"/>
                      <a:pt x="13346" y="-421"/>
                      <a:pt x="0" y="10"/>
                    </a:cubicBezTo>
                    <a:lnTo>
                      <a:pt x="431" y="94603"/>
                    </a:lnTo>
                    <a:cubicBezTo>
                      <a:pt x="13777" y="94603"/>
                      <a:pt x="24109" y="81645"/>
                      <a:pt x="24109" y="65664"/>
                    </a:cubicBezTo>
                    <a:lnTo>
                      <a:pt x="24109" y="28518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02" name="手繪多邊形 101">
                <a:extLst>
                  <a:ext uri="{FF2B5EF4-FFF2-40B4-BE49-F238E27FC236}">
                    <a16:creationId xmlns="" xmlns:a16="http://schemas.microsoft.com/office/drawing/2014/main" id="{A3D026E7-A502-5EFA-1BAE-2CCD70088C18}"/>
                  </a:ext>
                </a:extLst>
              </p:cNvPr>
              <p:cNvSpPr/>
              <p:nvPr/>
            </p:nvSpPr>
            <p:spPr>
              <a:xfrm>
                <a:off x="6257100" y="6104933"/>
                <a:ext cx="24552" cy="94602"/>
              </a:xfrm>
              <a:custGeom>
                <a:avLst/>
                <a:gdLst>
                  <a:gd name="connsiteX0" fmla="*/ 12 w 24552"/>
                  <a:gd name="connsiteY0" fmla="*/ 28939 h 94602"/>
                  <a:gd name="connsiteX1" fmla="*/ 443 w 24552"/>
                  <a:gd name="connsiteY1" fmla="*/ 66085 h 94602"/>
                  <a:gd name="connsiteX2" fmla="*/ 24552 w 24552"/>
                  <a:gd name="connsiteY2" fmla="*/ 94592 h 94602"/>
                  <a:gd name="connsiteX3" fmla="*/ 24122 w 24552"/>
                  <a:gd name="connsiteY3" fmla="*/ 0 h 94602"/>
                  <a:gd name="connsiteX4" fmla="*/ 12 w 24552"/>
                  <a:gd name="connsiteY4" fmla="*/ 28939 h 9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2" h="94602">
                    <a:moveTo>
                      <a:pt x="12" y="28939"/>
                    </a:moveTo>
                    <a:lnTo>
                      <a:pt x="443" y="66085"/>
                    </a:lnTo>
                    <a:cubicBezTo>
                      <a:pt x="443" y="82066"/>
                      <a:pt x="11206" y="95024"/>
                      <a:pt x="24552" y="94592"/>
                    </a:cubicBezTo>
                    <a:lnTo>
                      <a:pt x="24122" y="0"/>
                    </a:lnTo>
                    <a:cubicBezTo>
                      <a:pt x="10345" y="432"/>
                      <a:pt x="-418" y="13390"/>
                      <a:pt x="12" y="28939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10" name="群組 9">
              <a:extLst>
                <a:ext uri="{FF2B5EF4-FFF2-40B4-BE49-F238E27FC236}">
                  <a16:creationId xmlns="" xmlns:a16="http://schemas.microsoft.com/office/drawing/2014/main" id="{359F8946-34B3-1F66-B422-9F49028479BF}"/>
                </a:ext>
              </a:extLst>
            </p:cNvPr>
            <p:cNvGrpSpPr/>
            <p:nvPr/>
          </p:nvGrpSpPr>
          <p:grpSpPr>
            <a:xfrm>
              <a:off x="3808194" y="5968345"/>
              <a:ext cx="579200" cy="252302"/>
              <a:chOff x="4281245" y="6063858"/>
              <a:chExt cx="713687" cy="310886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grpSp>
            <p:nvGrpSpPr>
              <p:cNvPr id="84" name="圖形 26">
                <a:extLst>
                  <a:ext uri="{FF2B5EF4-FFF2-40B4-BE49-F238E27FC236}">
                    <a16:creationId xmlns="" xmlns:a16="http://schemas.microsoft.com/office/drawing/2014/main" id="{432643E4-FF45-6ADD-0D86-9FB3F6A82633}"/>
                  </a:ext>
                </a:extLst>
              </p:cNvPr>
              <p:cNvGrpSpPr/>
              <p:nvPr/>
            </p:nvGrpSpPr>
            <p:grpSpPr>
              <a:xfrm>
                <a:off x="4281245" y="6063858"/>
                <a:ext cx="713687" cy="284341"/>
                <a:chOff x="4281245" y="6063858"/>
                <a:chExt cx="713687" cy="284341"/>
              </a:xfrm>
              <a:grpFill/>
            </p:grpSpPr>
            <p:sp>
              <p:nvSpPr>
                <p:cNvPr id="91" name="手繪多邊形 90">
                  <a:extLst>
                    <a:ext uri="{FF2B5EF4-FFF2-40B4-BE49-F238E27FC236}">
                      <a16:creationId xmlns="" xmlns:a16="http://schemas.microsoft.com/office/drawing/2014/main" id="{E58B48D3-F560-7CFC-C7B1-710A98BC74BA}"/>
                    </a:ext>
                  </a:extLst>
                </p:cNvPr>
                <p:cNvSpPr/>
                <p:nvPr/>
              </p:nvSpPr>
              <p:spPr>
                <a:xfrm>
                  <a:off x="4541274" y="6322051"/>
                  <a:ext cx="242314" cy="26148"/>
                </a:xfrm>
                <a:custGeom>
                  <a:avLst/>
                  <a:gdLst>
                    <a:gd name="connsiteX0" fmla="*/ 234040 w 242314"/>
                    <a:gd name="connsiteY0" fmla="*/ 5151 h 26148"/>
                    <a:gd name="connsiteX1" fmla="*/ 108746 w 242314"/>
                    <a:gd name="connsiteY1" fmla="*/ 792 h 26148"/>
                    <a:gd name="connsiteX2" fmla="*/ 6698 w 242314"/>
                    <a:gd name="connsiteY2" fmla="*/ 0 h 26148"/>
                    <a:gd name="connsiteX3" fmla="*/ 0 w 242314"/>
                    <a:gd name="connsiteY3" fmla="*/ 20602 h 26148"/>
                    <a:gd name="connsiteX4" fmla="*/ 108352 w 242314"/>
                    <a:gd name="connsiteY4" fmla="*/ 21395 h 26148"/>
                    <a:gd name="connsiteX5" fmla="*/ 242314 w 242314"/>
                    <a:gd name="connsiteY5" fmla="*/ 26149 h 26148"/>
                    <a:gd name="connsiteX6" fmla="*/ 234040 w 242314"/>
                    <a:gd name="connsiteY6" fmla="*/ 5151 h 2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314" h="26148">
                      <a:moveTo>
                        <a:pt x="234040" y="5151"/>
                      </a:moveTo>
                      <a:lnTo>
                        <a:pt x="108746" y="792"/>
                      </a:lnTo>
                      <a:cubicBezTo>
                        <a:pt x="77619" y="792"/>
                        <a:pt x="42159" y="396"/>
                        <a:pt x="6698" y="0"/>
                      </a:cubicBezTo>
                      <a:cubicBezTo>
                        <a:pt x="5516" y="7132"/>
                        <a:pt x="3152" y="14263"/>
                        <a:pt x="0" y="20602"/>
                      </a:cubicBezTo>
                      <a:cubicBezTo>
                        <a:pt x="35855" y="20998"/>
                        <a:pt x="72891" y="20998"/>
                        <a:pt x="108352" y="21395"/>
                      </a:cubicBezTo>
                      <a:lnTo>
                        <a:pt x="242314" y="26149"/>
                      </a:lnTo>
                      <a:cubicBezTo>
                        <a:pt x="238768" y="19414"/>
                        <a:pt x="236010" y="12282"/>
                        <a:pt x="234040" y="5151"/>
                      </a:cubicBezTo>
                      <a:close/>
                    </a:path>
                  </a:pathLst>
                </a:custGeom>
                <a:grpFill/>
                <a:ln w="38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92" name="手繪多邊形 91">
                  <a:extLst>
                    <a:ext uri="{FF2B5EF4-FFF2-40B4-BE49-F238E27FC236}">
                      <a16:creationId xmlns="" xmlns:a16="http://schemas.microsoft.com/office/drawing/2014/main" id="{05E086E0-8924-ACAD-8309-3C483DB8360B}"/>
                    </a:ext>
                  </a:extLst>
                </p:cNvPr>
                <p:cNvSpPr/>
                <p:nvPr/>
              </p:nvSpPr>
              <p:spPr>
                <a:xfrm>
                  <a:off x="4281245" y="6063858"/>
                  <a:ext cx="713687" cy="276813"/>
                </a:xfrm>
                <a:custGeom>
                  <a:avLst/>
                  <a:gdLst>
                    <a:gd name="connsiteX0" fmla="*/ 712350 w 713687"/>
                    <a:gd name="connsiteY0" fmla="*/ 190443 h 276813"/>
                    <a:gd name="connsiteX1" fmla="*/ 710774 w 713687"/>
                    <a:gd name="connsiteY1" fmla="*/ 180538 h 276813"/>
                    <a:gd name="connsiteX2" fmla="*/ 708410 w 713687"/>
                    <a:gd name="connsiteY2" fmla="*/ 145673 h 276813"/>
                    <a:gd name="connsiteX3" fmla="*/ 705651 w 713687"/>
                    <a:gd name="connsiteY3" fmla="*/ 113977 h 276813"/>
                    <a:gd name="connsiteX4" fmla="*/ 703287 w 713687"/>
                    <a:gd name="connsiteY4" fmla="*/ 105261 h 276813"/>
                    <a:gd name="connsiteX5" fmla="*/ 693831 w 713687"/>
                    <a:gd name="connsiteY5" fmla="*/ 93771 h 276813"/>
                    <a:gd name="connsiteX6" fmla="*/ 648914 w 713687"/>
                    <a:gd name="connsiteY6" fmla="*/ 69603 h 276813"/>
                    <a:gd name="connsiteX7" fmla="*/ 566173 w 713687"/>
                    <a:gd name="connsiteY7" fmla="*/ 27606 h 276813"/>
                    <a:gd name="connsiteX8" fmla="*/ 398326 w 713687"/>
                    <a:gd name="connsiteY8" fmla="*/ 1061 h 276813"/>
                    <a:gd name="connsiteX9" fmla="*/ 263575 w 713687"/>
                    <a:gd name="connsiteY9" fmla="*/ 44642 h 276813"/>
                    <a:gd name="connsiteX10" fmla="*/ 243875 w 713687"/>
                    <a:gd name="connsiteY10" fmla="*/ 55736 h 276813"/>
                    <a:gd name="connsiteX11" fmla="*/ 213537 w 713687"/>
                    <a:gd name="connsiteY11" fmla="*/ 73169 h 276813"/>
                    <a:gd name="connsiteX12" fmla="*/ 157193 w 713687"/>
                    <a:gd name="connsiteY12" fmla="*/ 88224 h 276813"/>
                    <a:gd name="connsiteX13" fmla="*/ 156011 w 713687"/>
                    <a:gd name="connsiteY13" fmla="*/ 88224 h 276813"/>
                    <a:gd name="connsiteX14" fmla="*/ 72876 w 713687"/>
                    <a:gd name="connsiteY14" fmla="*/ 103676 h 276813"/>
                    <a:gd name="connsiteX15" fmla="*/ 15351 w 713687"/>
                    <a:gd name="connsiteY15" fmla="*/ 143692 h 276813"/>
                    <a:gd name="connsiteX16" fmla="*/ 15351 w 713687"/>
                    <a:gd name="connsiteY16" fmla="*/ 143692 h 276813"/>
                    <a:gd name="connsiteX17" fmla="*/ 7865 w 713687"/>
                    <a:gd name="connsiteY17" fmla="*/ 236798 h 276813"/>
                    <a:gd name="connsiteX18" fmla="*/ 25201 w 713687"/>
                    <a:gd name="connsiteY18" fmla="*/ 256608 h 276813"/>
                    <a:gd name="connsiteX19" fmla="*/ 58692 w 713687"/>
                    <a:gd name="connsiteY19" fmla="*/ 274040 h 276813"/>
                    <a:gd name="connsiteX20" fmla="*/ 113065 w 713687"/>
                    <a:gd name="connsiteY20" fmla="*/ 276814 h 276813"/>
                    <a:gd name="connsiteX21" fmla="*/ 107155 w 713687"/>
                    <a:gd name="connsiteY21" fmla="*/ 256211 h 276813"/>
                    <a:gd name="connsiteX22" fmla="*/ 65390 w 713687"/>
                    <a:gd name="connsiteY22" fmla="*/ 254627 h 276813"/>
                    <a:gd name="connsiteX23" fmla="*/ 36627 w 713687"/>
                    <a:gd name="connsiteY23" fmla="*/ 239571 h 276813"/>
                    <a:gd name="connsiteX24" fmla="*/ 26383 w 713687"/>
                    <a:gd name="connsiteY24" fmla="*/ 227685 h 276813"/>
                    <a:gd name="connsiteX25" fmla="*/ 31899 w 713687"/>
                    <a:gd name="connsiteY25" fmla="*/ 155577 h 276813"/>
                    <a:gd name="connsiteX26" fmla="*/ 78392 w 713687"/>
                    <a:gd name="connsiteY26" fmla="*/ 123089 h 276813"/>
                    <a:gd name="connsiteX27" fmla="*/ 157587 w 713687"/>
                    <a:gd name="connsiteY27" fmla="*/ 108430 h 276813"/>
                    <a:gd name="connsiteX28" fmla="*/ 158770 w 713687"/>
                    <a:gd name="connsiteY28" fmla="*/ 108430 h 276813"/>
                    <a:gd name="connsiteX29" fmla="*/ 223781 w 713687"/>
                    <a:gd name="connsiteY29" fmla="*/ 90205 h 276813"/>
                    <a:gd name="connsiteX30" fmla="*/ 252937 w 713687"/>
                    <a:gd name="connsiteY30" fmla="*/ 73565 h 276813"/>
                    <a:gd name="connsiteX31" fmla="*/ 273032 w 713687"/>
                    <a:gd name="connsiteY31" fmla="*/ 62471 h 276813"/>
                    <a:gd name="connsiteX32" fmla="*/ 398326 w 713687"/>
                    <a:gd name="connsiteY32" fmla="*/ 20871 h 276813"/>
                    <a:gd name="connsiteX33" fmla="*/ 557111 w 713687"/>
                    <a:gd name="connsiteY33" fmla="*/ 46227 h 276813"/>
                    <a:gd name="connsiteX34" fmla="*/ 637488 w 713687"/>
                    <a:gd name="connsiteY34" fmla="*/ 87036 h 276813"/>
                    <a:gd name="connsiteX35" fmla="*/ 682405 w 713687"/>
                    <a:gd name="connsiteY35" fmla="*/ 111203 h 276813"/>
                    <a:gd name="connsiteX36" fmla="*/ 684375 w 713687"/>
                    <a:gd name="connsiteY36" fmla="*/ 119127 h 276813"/>
                    <a:gd name="connsiteX37" fmla="*/ 686739 w 713687"/>
                    <a:gd name="connsiteY37" fmla="*/ 140918 h 276813"/>
                    <a:gd name="connsiteX38" fmla="*/ 689103 w 713687"/>
                    <a:gd name="connsiteY38" fmla="*/ 183707 h 276813"/>
                    <a:gd name="connsiteX39" fmla="*/ 690679 w 713687"/>
                    <a:gd name="connsiteY39" fmla="*/ 193216 h 276813"/>
                    <a:gd name="connsiteX40" fmla="*/ 672555 w 713687"/>
                    <a:gd name="connsiteY40" fmla="*/ 245514 h 276813"/>
                    <a:gd name="connsiteX41" fmla="*/ 651673 w 713687"/>
                    <a:gd name="connsiteY41" fmla="*/ 249872 h 276813"/>
                    <a:gd name="connsiteX42" fmla="*/ 646944 w 713687"/>
                    <a:gd name="connsiteY42" fmla="*/ 271663 h 276813"/>
                    <a:gd name="connsiteX43" fmla="*/ 684769 w 713687"/>
                    <a:gd name="connsiteY43" fmla="*/ 262551 h 276813"/>
                    <a:gd name="connsiteX44" fmla="*/ 712350 w 713687"/>
                    <a:gd name="connsiteY44" fmla="*/ 190443 h 27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713687" h="276813">
                      <a:moveTo>
                        <a:pt x="712350" y="190443"/>
                      </a:moveTo>
                      <a:cubicBezTo>
                        <a:pt x="711956" y="187273"/>
                        <a:pt x="711168" y="183707"/>
                        <a:pt x="710774" y="180538"/>
                      </a:cubicBezTo>
                      <a:cubicBezTo>
                        <a:pt x="708410" y="168256"/>
                        <a:pt x="706440" y="156370"/>
                        <a:pt x="708410" y="145673"/>
                      </a:cubicBezTo>
                      <a:cubicBezTo>
                        <a:pt x="710774" y="132994"/>
                        <a:pt x="708016" y="123089"/>
                        <a:pt x="705651" y="113977"/>
                      </a:cubicBezTo>
                      <a:cubicBezTo>
                        <a:pt x="704863" y="111203"/>
                        <a:pt x="704075" y="108034"/>
                        <a:pt x="703287" y="105261"/>
                      </a:cubicBezTo>
                      <a:cubicBezTo>
                        <a:pt x="702105" y="100110"/>
                        <a:pt x="698559" y="95752"/>
                        <a:pt x="693831" y="93771"/>
                      </a:cubicBezTo>
                      <a:cubicBezTo>
                        <a:pt x="678859" y="86243"/>
                        <a:pt x="663493" y="77527"/>
                        <a:pt x="648914" y="69603"/>
                      </a:cubicBezTo>
                      <a:cubicBezTo>
                        <a:pt x="622122" y="54944"/>
                        <a:pt x="594541" y="39492"/>
                        <a:pt x="566173" y="27606"/>
                      </a:cubicBezTo>
                      <a:cubicBezTo>
                        <a:pt x="513376" y="5815"/>
                        <a:pt x="455457" y="-3297"/>
                        <a:pt x="398326" y="1061"/>
                      </a:cubicBezTo>
                      <a:cubicBezTo>
                        <a:pt x="352621" y="3834"/>
                        <a:pt x="308886" y="18097"/>
                        <a:pt x="263575" y="44642"/>
                      </a:cubicBezTo>
                      <a:cubicBezTo>
                        <a:pt x="257271" y="48604"/>
                        <a:pt x="250573" y="52170"/>
                        <a:pt x="243875" y="55736"/>
                      </a:cubicBezTo>
                      <a:cubicBezTo>
                        <a:pt x="234025" y="61283"/>
                        <a:pt x="223781" y="66829"/>
                        <a:pt x="213537" y="73169"/>
                      </a:cubicBezTo>
                      <a:cubicBezTo>
                        <a:pt x="196200" y="84262"/>
                        <a:pt x="177288" y="86243"/>
                        <a:pt x="157193" y="88224"/>
                      </a:cubicBezTo>
                      <a:lnTo>
                        <a:pt x="156011" y="88224"/>
                      </a:lnTo>
                      <a:cubicBezTo>
                        <a:pt x="127643" y="91394"/>
                        <a:pt x="100062" y="94959"/>
                        <a:pt x="72876" y="103676"/>
                      </a:cubicBezTo>
                      <a:cubicBezTo>
                        <a:pt x="50024" y="110015"/>
                        <a:pt x="29535" y="124278"/>
                        <a:pt x="15351" y="143692"/>
                      </a:cubicBezTo>
                      <a:cubicBezTo>
                        <a:pt x="15351" y="143692"/>
                        <a:pt x="15351" y="143692"/>
                        <a:pt x="15351" y="143692"/>
                      </a:cubicBezTo>
                      <a:cubicBezTo>
                        <a:pt x="-1591" y="167067"/>
                        <a:pt x="-5137" y="209856"/>
                        <a:pt x="7865" y="236798"/>
                      </a:cubicBezTo>
                      <a:cubicBezTo>
                        <a:pt x="11805" y="244722"/>
                        <a:pt x="17715" y="251853"/>
                        <a:pt x="25201" y="256608"/>
                      </a:cubicBezTo>
                      <a:cubicBezTo>
                        <a:pt x="35839" y="263739"/>
                        <a:pt x="46871" y="269682"/>
                        <a:pt x="58692" y="274040"/>
                      </a:cubicBezTo>
                      <a:cubicBezTo>
                        <a:pt x="61844" y="275229"/>
                        <a:pt x="82332" y="276021"/>
                        <a:pt x="113065" y="276814"/>
                      </a:cubicBezTo>
                      <a:cubicBezTo>
                        <a:pt x="110307" y="270474"/>
                        <a:pt x="108337" y="263343"/>
                        <a:pt x="107155" y="256211"/>
                      </a:cubicBezTo>
                      <a:cubicBezTo>
                        <a:pt x="84696" y="255815"/>
                        <a:pt x="69330" y="255023"/>
                        <a:pt x="65390" y="254627"/>
                      </a:cubicBezTo>
                      <a:cubicBezTo>
                        <a:pt x="55146" y="250665"/>
                        <a:pt x="45689" y="245910"/>
                        <a:pt x="36627" y="239571"/>
                      </a:cubicBezTo>
                      <a:cubicBezTo>
                        <a:pt x="32293" y="236798"/>
                        <a:pt x="28747" y="232440"/>
                        <a:pt x="26383" y="227685"/>
                      </a:cubicBezTo>
                      <a:cubicBezTo>
                        <a:pt x="16927" y="207875"/>
                        <a:pt x="19685" y="173010"/>
                        <a:pt x="31899" y="155577"/>
                      </a:cubicBezTo>
                      <a:cubicBezTo>
                        <a:pt x="43325" y="140126"/>
                        <a:pt x="59874" y="128636"/>
                        <a:pt x="78392" y="123089"/>
                      </a:cubicBezTo>
                      <a:cubicBezTo>
                        <a:pt x="104003" y="115165"/>
                        <a:pt x="130401" y="111600"/>
                        <a:pt x="157587" y="108430"/>
                      </a:cubicBezTo>
                      <a:lnTo>
                        <a:pt x="158770" y="108430"/>
                      </a:lnTo>
                      <a:cubicBezTo>
                        <a:pt x="180440" y="106053"/>
                        <a:pt x="202504" y="103676"/>
                        <a:pt x="223781" y="90205"/>
                      </a:cubicBezTo>
                      <a:cubicBezTo>
                        <a:pt x="233237" y="84262"/>
                        <a:pt x="243087" y="78715"/>
                        <a:pt x="252937" y="73565"/>
                      </a:cubicBezTo>
                      <a:cubicBezTo>
                        <a:pt x="259635" y="69999"/>
                        <a:pt x="266333" y="66037"/>
                        <a:pt x="273032" y="62471"/>
                      </a:cubicBezTo>
                      <a:cubicBezTo>
                        <a:pt x="315190" y="37511"/>
                        <a:pt x="356167" y="24040"/>
                        <a:pt x="398326" y="20871"/>
                      </a:cubicBezTo>
                      <a:cubicBezTo>
                        <a:pt x="452305" y="16909"/>
                        <a:pt x="507072" y="25625"/>
                        <a:pt x="557111" y="46227"/>
                      </a:cubicBezTo>
                      <a:cubicBezTo>
                        <a:pt x="584691" y="57321"/>
                        <a:pt x="611484" y="72376"/>
                        <a:pt x="637488" y="87036"/>
                      </a:cubicBezTo>
                      <a:cubicBezTo>
                        <a:pt x="652067" y="95356"/>
                        <a:pt x="667433" y="103676"/>
                        <a:pt x="682405" y="111203"/>
                      </a:cubicBezTo>
                      <a:cubicBezTo>
                        <a:pt x="683193" y="113977"/>
                        <a:pt x="683981" y="116750"/>
                        <a:pt x="684375" y="119127"/>
                      </a:cubicBezTo>
                      <a:cubicBezTo>
                        <a:pt x="686739" y="127051"/>
                        <a:pt x="688315" y="133390"/>
                        <a:pt x="686739" y="140918"/>
                      </a:cubicBezTo>
                      <a:cubicBezTo>
                        <a:pt x="683981" y="155577"/>
                        <a:pt x="686345" y="169841"/>
                        <a:pt x="689103" y="183707"/>
                      </a:cubicBezTo>
                      <a:cubicBezTo>
                        <a:pt x="689497" y="186877"/>
                        <a:pt x="690285" y="190047"/>
                        <a:pt x="690679" y="193216"/>
                      </a:cubicBezTo>
                      <a:cubicBezTo>
                        <a:pt x="694225" y="217384"/>
                        <a:pt x="689891" y="230855"/>
                        <a:pt x="672555" y="245514"/>
                      </a:cubicBezTo>
                      <a:cubicBezTo>
                        <a:pt x="669403" y="246703"/>
                        <a:pt x="661917" y="247891"/>
                        <a:pt x="651673" y="249872"/>
                      </a:cubicBezTo>
                      <a:cubicBezTo>
                        <a:pt x="651279" y="257400"/>
                        <a:pt x="649702" y="264532"/>
                        <a:pt x="646944" y="271663"/>
                      </a:cubicBezTo>
                      <a:cubicBezTo>
                        <a:pt x="679647" y="266513"/>
                        <a:pt x="682405" y="264135"/>
                        <a:pt x="684769" y="262551"/>
                      </a:cubicBezTo>
                      <a:cubicBezTo>
                        <a:pt x="709592" y="242741"/>
                        <a:pt x="717078" y="222138"/>
                        <a:pt x="712350" y="190443"/>
                      </a:cubicBezTo>
                      <a:close/>
                    </a:path>
                  </a:pathLst>
                </a:custGeom>
                <a:grpFill/>
                <a:ln w="38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85" name="手繪多邊形 84">
                <a:extLst>
                  <a:ext uri="{FF2B5EF4-FFF2-40B4-BE49-F238E27FC236}">
                    <a16:creationId xmlns="" xmlns:a16="http://schemas.microsoft.com/office/drawing/2014/main" id="{AB2361E0-EA06-3EDE-B58F-C12DC4BFE01A}"/>
                  </a:ext>
                </a:extLst>
              </p:cNvPr>
              <p:cNvSpPr/>
              <p:nvPr/>
            </p:nvSpPr>
            <p:spPr>
              <a:xfrm>
                <a:off x="4638439" y="6138612"/>
                <a:ext cx="110083" cy="171082"/>
              </a:xfrm>
              <a:custGeom>
                <a:avLst/>
                <a:gdLst>
                  <a:gd name="connsiteX0" fmla="*/ 61620 w 110083"/>
                  <a:gd name="connsiteY0" fmla="*/ 0 h 171082"/>
                  <a:gd name="connsiteX1" fmla="*/ 106931 w 110083"/>
                  <a:gd name="connsiteY1" fmla="*/ 0 h 171082"/>
                  <a:gd name="connsiteX2" fmla="*/ 110083 w 110083"/>
                  <a:gd name="connsiteY2" fmla="*/ 3170 h 171082"/>
                  <a:gd name="connsiteX3" fmla="*/ 109295 w 110083"/>
                  <a:gd name="connsiteY3" fmla="*/ 5151 h 171082"/>
                  <a:gd name="connsiteX4" fmla="*/ 63984 w 110083"/>
                  <a:gd name="connsiteY4" fmla="*/ 60618 h 171082"/>
                  <a:gd name="connsiteX5" fmla="*/ 64378 w 110083"/>
                  <a:gd name="connsiteY5" fmla="*/ 64976 h 171082"/>
                  <a:gd name="connsiteX6" fmla="*/ 66348 w 110083"/>
                  <a:gd name="connsiteY6" fmla="*/ 65769 h 171082"/>
                  <a:gd name="connsiteX7" fmla="*/ 101415 w 110083"/>
                  <a:gd name="connsiteY7" fmla="*/ 65769 h 171082"/>
                  <a:gd name="connsiteX8" fmla="*/ 104567 w 110083"/>
                  <a:gd name="connsiteY8" fmla="*/ 68938 h 171082"/>
                  <a:gd name="connsiteX9" fmla="*/ 103779 w 110083"/>
                  <a:gd name="connsiteY9" fmla="*/ 70919 h 171082"/>
                  <a:gd name="connsiteX10" fmla="*/ 5277 w 110083"/>
                  <a:gd name="connsiteY10" fmla="*/ 169968 h 171082"/>
                  <a:gd name="connsiteX11" fmla="*/ 943 w 110083"/>
                  <a:gd name="connsiteY11" fmla="*/ 170364 h 171082"/>
                  <a:gd name="connsiteX12" fmla="*/ 549 w 110083"/>
                  <a:gd name="connsiteY12" fmla="*/ 166403 h 171082"/>
                  <a:gd name="connsiteX13" fmla="*/ 41132 w 110083"/>
                  <a:gd name="connsiteY13" fmla="*/ 93106 h 171082"/>
                  <a:gd name="connsiteX14" fmla="*/ 39950 w 110083"/>
                  <a:gd name="connsiteY14" fmla="*/ 89144 h 171082"/>
                  <a:gd name="connsiteX15" fmla="*/ 38374 w 110083"/>
                  <a:gd name="connsiteY15" fmla="*/ 88748 h 171082"/>
                  <a:gd name="connsiteX16" fmla="*/ 12369 w 110083"/>
                  <a:gd name="connsiteY16" fmla="*/ 88748 h 171082"/>
                  <a:gd name="connsiteX17" fmla="*/ 9217 w 110083"/>
                  <a:gd name="connsiteY17" fmla="*/ 85578 h 171082"/>
                  <a:gd name="connsiteX18" fmla="*/ 9611 w 110083"/>
                  <a:gd name="connsiteY18" fmla="*/ 83994 h 171082"/>
                  <a:gd name="connsiteX19" fmla="*/ 58862 w 110083"/>
                  <a:gd name="connsiteY19" fmla="*/ 1585 h 171082"/>
                  <a:gd name="connsiteX20" fmla="*/ 61620 w 110083"/>
                  <a:gd name="connsiteY20" fmla="*/ 0 h 17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0083" h="171082">
                    <a:moveTo>
                      <a:pt x="61620" y="0"/>
                    </a:moveTo>
                    <a:lnTo>
                      <a:pt x="106931" y="0"/>
                    </a:lnTo>
                    <a:cubicBezTo>
                      <a:pt x="108507" y="0"/>
                      <a:pt x="110083" y="1189"/>
                      <a:pt x="110083" y="3170"/>
                    </a:cubicBezTo>
                    <a:cubicBezTo>
                      <a:pt x="110083" y="3962"/>
                      <a:pt x="109689" y="4358"/>
                      <a:pt x="109295" y="5151"/>
                    </a:cubicBezTo>
                    <a:lnTo>
                      <a:pt x="63984" y="60618"/>
                    </a:lnTo>
                    <a:cubicBezTo>
                      <a:pt x="62802" y="61807"/>
                      <a:pt x="63196" y="63788"/>
                      <a:pt x="64378" y="64976"/>
                    </a:cubicBezTo>
                    <a:cubicBezTo>
                      <a:pt x="64772" y="65372"/>
                      <a:pt x="65560" y="65769"/>
                      <a:pt x="66348" y="65769"/>
                    </a:cubicBezTo>
                    <a:lnTo>
                      <a:pt x="101415" y="65769"/>
                    </a:lnTo>
                    <a:cubicBezTo>
                      <a:pt x="102991" y="65769"/>
                      <a:pt x="104567" y="66957"/>
                      <a:pt x="104567" y="68938"/>
                    </a:cubicBezTo>
                    <a:cubicBezTo>
                      <a:pt x="104567" y="69731"/>
                      <a:pt x="104173" y="70523"/>
                      <a:pt x="103779" y="70919"/>
                    </a:cubicBezTo>
                    <a:lnTo>
                      <a:pt x="5277" y="169968"/>
                    </a:lnTo>
                    <a:cubicBezTo>
                      <a:pt x="4095" y="171157"/>
                      <a:pt x="2125" y="171553"/>
                      <a:pt x="943" y="170364"/>
                    </a:cubicBezTo>
                    <a:cubicBezTo>
                      <a:pt x="-239" y="169572"/>
                      <a:pt x="-239" y="167591"/>
                      <a:pt x="549" y="166403"/>
                    </a:cubicBezTo>
                    <a:lnTo>
                      <a:pt x="41132" y="93106"/>
                    </a:lnTo>
                    <a:cubicBezTo>
                      <a:pt x="41920" y="91521"/>
                      <a:pt x="41526" y="89937"/>
                      <a:pt x="39950" y="89144"/>
                    </a:cubicBezTo>
                    <a:cubicBezTo>
                      <a:pt x="39556" y="88748"/>
                      <a:pt x="39162" y="88748"/>
                      <a:pt x="38374" y="88748"/>
                    </a:cubicBezTo>
                    <a:lnTo>
                      <a:pt x="12369" y="88748"/>
                    </a:lnTo>
                    <a:cubicBezTo>
                      <a:pt x="10793" y="88748"/>
                      <a:pt x="9217" y="87559"/>
                      <a:pt x="9217" y="85578"/>
                    </a:cubicBezTo>
                    <a:cubicBezTo>
                      <a:pt x="9217" y="85182"/>
                      <a:pt x="9217" y="84390"/>
                      <a:pt x="9611" y="83994"/>
                    </a:cubicBezTo>
                    <a:lnTo>
                      <a:pt x="58862" y="1585"/>
                    </a:lnTo>
                    <a:cubicBezTo>
                      <a:pt x="59650" y="396"/>
                      <a:pt x="60438" y="0"/>
                      <a:pt x="61620" y="0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86" name="手繪多邊形 85">
                <a:extLst>
                  <a:ext uri="{FF2B5EF4-FFF2-40B4-BE49-F238E27FC236}">
                    <a16:creationId xmlns="" xmlns:a16="http://schemas.microsoft.com/office/drawing/2014/main" id="{035C02CE-CAA3-80DA-FCEA-928D54FE7D52}"/>
                  </a:ext>
                </a:extLst>
              </p:cNvPr>
              <p:cNvSpPr/>
              <p:nvPr/>
            </p:nvSpPr>
            <p:spPr>
              <a:xfrm>
                <a:off x="4758372" y="6138612"/>
                <a:ext cx="55555" cy="77258"/>
              </a:xfrm>
              <a:custGeom>
                <a:avLst/>
                <a:gdLst>
                  <a:gd name="connsiteX0" fmla="*/ 0 w 55555"/>
                  <a:gd name="connsiteY0" fmla="*/ 75277 h 77258"/>
                  <a:gd name="connsiteX1" fmla="*/ 0 w 55555"/>
                  <a:gd name="connsiteY1" fmla="*/ 1981 h 77258"/>
                  <a:gd name="connsiteX2" fmla="*/ 1970 w 55555"/>
                  <a:gd name="connsiteY2" fmla="*/ 0 h 77258"/>
                  <a:gd name="connsiteX3" fmla="*/ 55555 w 55555"/>
                  <a:gd name="connsiteY3" fmla="*/ 0 h 77258"/>
                  <a:gd name="connsiteX4" fmla="*/ 55555 w 55555"/>
                  <a:gd name="connsiteY4" fmla="*/ 13471 h 77258"/>
                  <a:gd name="connsiteX5" fmla="*/ 16942 w 55555"/>
                  <a:gd name="connsiteY5" fmla="*/ 13471 h 77258"/>
                  <a:gd name="connsiteX6" fmla="*/ 14972 w 55555"/>
                  <a:gd name="connsiteY6" fmla="*/ 15452 h 77258"/>
                  <a:gd name="connsiteX7" fmla="*/ 14972 w 55555"/>
                  <a:gd name="connsiteY7" fmla="*/ 29715 h 77258"/>
                  <a:gd name="connsiteX8" fmla="*/ 16942 w 55555"/>
                  <a:gd name="connsiteY8" fmla="*/ 31696 h 77258"/>
                  <a:gd name="connsiteX9" fmla="*/ 43341 w 55555"/>
                  <a:gd name="connsiteY9" fmla="*/ 31696 h 77258"/>
                  <a:gd name="connsiteX10" fmla="*/ 45311 w 55555"/>
                  <a:gd name="connsiteY10" fmla="*/ 33677 h 77258"/>
                  <a:gd name="connsiteX11" fmla="*/ 45311 w 55555"/>
                  <a:gd name="connsiteY11" fmla="*/ 43185 h 77258"/>
                  <a:gd name="connsiteX12" fmla="*/ 43341 w 55555"/>
                  <a:gd name="connsiteY12" fmla="*/ 45166 h 77258"/>
                  <a:gd name="connsiteX13" fmla="*/ 16942 w 55555"/>
                  <a:gd name="connsiteY13" fmla="*/ 45166 h 77258"/>
                  <a:gd name="connsiteX14" fmla="*/ 14972 w 55555"/>
                  <a:gd name="connsiteY14" fmla="*/ 47147 h 77258"/>
                  <a:gd name="connsiteX15" fmla="*/ 14972 w 55555"/>
                  <a:gd name="connsiteY15" fmla="*/ 61807 h 77258"/>
                  <a:gd name="connsiteX16" fmla="*/ 16942 w 55555"/>
                  <a:gd name="connsiteY16" fmla="*/ 63788 h 77258"/>
                  <a:gd name="connsiteX17" fmla="*/ 48463 w 55555"/>
                  <a:gd name="connsiteY17" fmla="*/ 63788 h 77258"/>
                  <a:gd name="connsiteX18" fmla="*/ 50433 w 55555"/>
                  <a:gd name="connsiteY18" fmla="*/ 65769 h 77258"/>
                  <a:gd name="connsiteX19" fmla="*/ 50433 w 55555"/>
                  <a:gd name="connsiteY19" fmla="*/ 65769 h 77258"/>
                  <a:gd name="connsiteX20" fmla="*/ 50433 w 55555"/>
                  <a:gd name="connsiteY20" fmla="*/ 75277 h 77258"/>
                  <a:gd name="connsiteX21" fmla="*/ 48463 w 55555"/>
                  <a:gd name="connsiteY21" fmla="*/ 77258 h 77258"/>
                  <a:gd name="connsiteX22" fmla="*/ 1576 w 55555"/>
                  <a:gd name="connsiteY22" fmla="*/ 77258 h 77258"/>
                  <a:gd name="connsiteX23" fmla="*/ 0 w 55555"/>
                  <a:gd name="connsiteY23" fmla="*/ 75277 h 7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5555" h="77258">
                    <a:moveTo>
                      <a:pt x="0" y="75277"/>
                    </a:moveTo>
                    <a:lnTo>
                      <a:pt x="0" y="1981"/>
                    </a:lnTo>
                    <a:cubicBezTo>
                      <a:pt x="0" y="792"/>
                      <a:pt x="788" y="0"/>
                      <a:pt x="1970" y="0"/>
                    </a:cubicBezTo>
                    <a:lnTo>
                      <a:pt x="55555" y="0"/>
                    </a:lnTo>
                    <a:lnTo>
                      <a:pt x="55555" y="13471"/>
                    </a:lnTo>
                    <a:lnTo>
                      <a:pt x="16942" y="13471"/>
                    </a:lnTo>
                    <a:cubicBezTo>
                      <a:pt x="15760" y="13471"/>
                      <a:pt x="14972" y="14263"/>
                      <a:pt x="14972" y="15452"/>
                    </a:cubicBezTo>
                    <a:lnTo>
                      <a:pt x="14972" y="29715"/>
                    </a:lnTo>
                    <a:cubicBezTo>
                      <a:pt x="14972" y="30903"/>
                      <a:pt x="15760" y="31696"/>
                      <a:pt x="16942" y="31696"/>
                    </a:cubicBezTo>
                    <a:lnTo>
                      <a:pt x="43341" y="31696"/>
                    </a:lnTo>
                    <a:cubicBezTo>
                      <a:pt x="44523" y="31696"/>
                      <a:pt x="45311" y="32488"/>
                      <a:pt x="45311" y="33677"/>
                    </a:cubicBezTo>
                    <a:lnTo>
                      <a:pt x="45311" y="43185"/>
                    </a:lnTo>
                    <a:cubicBezTo>
                      <a:pt x="45311" y="44374"/>
                      <a:pt x="44523" y="45166"/>
                      <a:pt x="43341" y="45166"/>
                    </a:cubicBezTo>
                    <a:lnTo>
                      <a:pt x="16942" y="45166"/>
                    </a:lnTo>
                    <a:cubicBezTo>
                      <a:pt x="15760" y="45166"/>
                      <a:pt x="14972" y="45959"/>
                      <a:pt x="14972" y="47147"/>
                    </a:cubicBezTo>
                    <a:lnTo>
                      <a:pt x="14972" y="61807"/>
                    </a:lnTo>
                    <a:cubicBezTo>
                      <a:pt x="14972" y="62995"/>
                      <a:pt x="15760" y="63788"/>
                      <a:pt x="16942" y="63788"/>
                    </a:cubicBezTo>
                    <a:lnTo>
                      <a:pt x="48463" y="63788"/>
                    </a:lnTo>
                    <a:cubicBezTo>
                      <a:pt x="49645" y="63788"/>
                      <a:pt x="50433" y="64580"/>
                      <a:pt x="50433" y="65769"/>
                    </a:cubicBezTo>
                    <a:cubicBezTo>
                      <a:pt x="50433" y="65769"/>
                      <a:pt x="50433" y="65769"/>
                      <a:pt x="50433" y="65769"/>
                    </a:cubicBezTo>
                    <a:lnTo>
                      <a:pt x="50433" y="75277"/>
                    </a:lnTo>
                    <a:cubicBezTo>
                      <a:pt x="50433" y="76466"/>
                      <a:pt x="49645" y="77258"/>
                      <a:pt x="48463" y="77258"/>
                    </a:cubicBezTo>
                    <a:lnTo>
                      <a:pt x="1576" y="77258"/>
                    </a:lnTo>
                    <a:cubicBezTo>
                      <a:pt x="1182" y="77258"/>
                      <a:pt x="0" y="76466"/>
                      <a:pt x="0" y="75277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87" name="手繪多邊形 86">
                <a:extLst>
                  <a:ext uri="{FF2B5EF4-FFF2-40B4-BE49-F238E27FC236}">
                    <a16:creationId xmlns="" xmlns:a16="http://schemas.microsoft.com/office/drawing/2014/main" id="{C32D41F2-B80B-0C25-E811-D4E9CEC6721E}"/>
                  </a:ext>
                </a:extLst>
              </p:cNvPr>
              <p:cNvSpPr/>
              <p:nvPr/>
            </p:nvSpPr>
            <p:spPr>
              <a:xfrm>
                <a:off x="4805899" y="6138612"/>
                <a:ext cx="60430" cy="77258"/>
              </a:xfrm>
              <a:custGeom>
                <a:avLst/>
                <a:gdLst>
                  <a:gd name="connsiteX0" fmla="*/ 34426 w 60430"/>
                  <a:gd name="connsiteY0" fmla="*/ 77258 h 77258"/>
                  <a:gd name="connsiteX1" fmla="*/ 25758 w 60430"/>
                  <a:gd name="connsiteY1" fmla="*/ 77258 h 77258"/>
                  <a:gd name="connsiteX2" fmla="*/ 23788 w 60430"/>
                  <a:gd name="connsiteY2" fmla="*/ 75674 h 77258"/>
                  <a:gd name="connsiteX3" fmla="*/ 148 w 60430"/>
                  <a:gd name="connsiteY3" fmla="*/ 2377 h 77258"/>
                  <a:gd name="connsiteX4" fmla="*/ 1330 w 60430"/>
                  <a:gd name="connsiteY4" fmla="*/ 0 h 77258"/>
                  <a:gd name="connsiteX5" fmla="*/ 2118 w 60430"/>
                  <a:gd name="connsiteY5" fmla="*/ 0 h 77258"/>
                  <a:gd name="connsiteX6" fmla="*/ 13544 w 60430"/>
                  <a:gd name="connsiteY6" fmla="*/ 0 h 77258"/>
                  <a:gd name="connsiteX7" fmla="*/ 15514 w 60430"/>
                  <a:gd name="connsiteY7" fmla="*/ 1585 h 77258"/>
                  <a:gd name="connsiteX8" fmla="*/ 28516 w 60430"/>
                  <a:gd name="connsiteY8" fmla="*/ 44374 h 77258"/>
                  <a:gd name="connsiteX9" fmla="*/ 30880 w 60430"/>
                  <a:gd name="connsiteY9" fmla="*/ 45563 h 77258"/>
                  <a:gd name="connsiteX10" fmla="*/ 32062 w 60430"/>
                  <a:gd name="connsiteY10" fmla="*/ 44374 h 77258"/>
                  <a:gd name="connsiteX11" fmla="*/ 45065 w 60430"/>
                  <a:gd name="connsiteY11" fmla="*/ 1585 h 77258"/>
                  <a:gd name="connsiteX12" fmla="*/ 47035 w 60430"/>
                  <a:gd name="connsiteY12" fmla="*/ 0 h 77258"/>
                  <a:gd name="connsiteX13" fmla="*/ 58461 w 60430"/>
                  <a:gd name="connsiteY13" fmla="*/ 0 h 77258"/>
                  <a:gd name="connsiteX14" fmla="*/ 60431 w 60430"/>
                  <a:gd name="connsiteY14" fmla="*/ 1981 h 77258"/>
                  <a:gd name="connsiteX15" fmla="*/ 60431 w 60430"/>
                  <a:gd name="connsiteY15" fmla="*/ 2773 h 77258"/>
                  <a:gd name="connsiteX16" fmla="*/ 36396 w 60430"/>
                  <a:gd name="connsiteY16" fmla="*/ 76070 h 77258"/>
                  <a:gd name="connsiteX17" fmla="*/ 34426 w 60430"/>
                  <a:gd name="connsiteY17" fmla="*/ 77258 h 7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430" h="77258">
                    <a:moveTo>
                      <a:pt x="34426" y="77258"/>
                    </a:moveTo>
                    <a:lnTo>
                      <a:pt x="25758" y="77258"/>
                    </a:lnTo>
                    <a:cubicBezTo>
                      <a:pt x="24970" y="77258"/>
                      <a:pt x="24182" y="76862"/>
                      <a:pt x="23788" y="75674"/>
                    </a:cubicBezTo>
                    <a:lnTo>
                      <a:pt x="148" y="2377"/>
                    </a:lnTo>
                    <a:cubicBezTo>
                      <a:pt x="-246" y="1189"/>
                      <a:pt x="148" y="396"/>
                      <a:pt x="1330" y="0"/>
                    </a:cubicBezTo>
                    <a:cubicBezTo>
                      <a:pt x="1724" y="0"/>
                      <a:pt x="1724" y="0"/>
                      <a:pt x="2118" y="0"/>
                    </a:cubicBezTo>
                    <a:lnTo>
                      <a:pt x="13544" y="0"/>
                    </a:lnTo>
                    <a:cubicBezTo>
                      <a:pt x="14332" y="0"/>
                      <a:pt x="15120" y="396"/>
                      <a:pt x="15514" y="1585"/>
                    </a:cubicBezTo>
                    <a:lnTo>
                      <a:pt x="28516" y="44374"/>
                    </a:lnTo>
                    <a:cubicBezTo>
                      <a:pt x="28910" y="45563"/>
                      <a:pt x="30092" y="45959"/>
                      <a:pt x="30880" y="45563"/>
                    </a:cubicBezTo>
                    <a:cubicBezTo>
                      <a:pt x="31668" y="45563"/>
                      <a:pt x="32062" y="44770"/>
                      <a:pt x="32062" y="44374"/>
                    </a:cubicBezTo>
                    <a:lnTo>
                      <a:pt x="45065" y="1585"/>
                    </a:lnTo>
                    <a:cubicBezTo>
                      <a:pt x="45459" y="792"/>
                      <a:pt x="46247" y="0"/>
                      <a:pt x="47035" y="0"/>
                    </a:cubicBezTo>
                    <a:lnTo>
                      <a:pt x="58461" y="0"/>
                    </a:lnTo>
                    <a:cubicBezTo>
                      <a:pt x="59643" y="0"/>
                      <a:pt x="60431" y="792"/>
                      <a:pt x="60431" y="1981"/>
                    </a:cubicBezTo>
                    <a:cubicBezTo>
                      <a:pt x="60431" y="2377"/>
                      <a:pt x="60431" y="2377"/>
                      <a:pt x="60431" y="2773"/>
                    </a:cubicBezTo>
                    <a:lnTo>
                      <a:pt x="36396" y="76070"/>
                    </a:lnTo>
                    <a:cubicBezTo>
                      <a:pt x="36002" y="76862"/>
                      <a:pt x="35214" y="77258"/>
                      <a:pt x="34426" y="77258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88" name="手繪多邊形 87">
                <a:extLst>
                  <a:ext uri="{FF2B5EF4-FFF2-40B4-BE49-F238E27FC236}">
                    <a16:creationId xmlns="" xmlns:a16="http://schemas.microsoft.com/office/drawing/2014/main" id="{06E56D43-811A-B0CA-7704-921F955783C2}"/>
                  </a:ext>
                </a:extLst>
              </p:cNvPr>
              <p:cNvSpPr/>
              <p:nvPr/>
            </p:nvSpPr>
            <p:spPr>
              <a:xfrm>
                <a:off x="4531995" y="6092497"/>
                <a:ext cx="300251" cy="78206"/>
              </a:xfrm>
              <a:custGeom>
                <a:avLst/>
                <a:gdLst>
                  <a:gd name="connsiteX0" fmla="*/ 119207 w 300251"/>
                  <a:gd name="connsiteY0" fmla="*/ 78206 h 78206"/>
                  <a:gd name="connsiteX1" fmla="*/ 10461 w 300251"/>
                  <a:gd name="connsiteY1" fmla="*/ 78206 h 78206"/>
                  <a:gd name="connsiteX2" fmla="*/ 611 w 300251"/>
                  <a:gd name="connsiteY2" fmla="*/ 71075 h 78206"/>
                  <a:gd name="connsiteX3" fmla="*/ 4157 w 300251"/>
                  <a:gd name="connsiteY3" fmla="*/ 59585 h 78206"/>
                  <a:gd name="connsiteX4" fmla="*/ 75472 w 300251"/>
                  <a:gd name="connsiteY4" fmla="*/ 18381 h 78206"/>
                  <a:gd name="connsiteX5" fmla="*/ 292964 w 300251"/>
                  <a:gd name="connsiteY5" fmla="*/ 19966 h 78206"/>
                  <a:gd name="connsiteX6" fmla="*/ 299662 w 300251"/>
                  <a:gd name="connsiteY6" fmla="*/ 32644 h 78206"/>
                  <a:gd name="connsiteX7" fmla="*/ 287054 w 300251"/>
                  <a:gd name="connsiteY7" fmla="*/ 39379 h 78206"/>
                  <a:gd name="connsiteX8" fmla="*/ 83746 w 300251"/>
                  <a:gd name="connsiteY8" fmla="*/ 37002 h 78206"/>
                  <a:gd name="connsiteX9" fmla="*/ 43952 w 300251"/>
                  <a:gd name="connsiteY9" fmla="*/ 57208 h 78206"/>
                  <a:gd name="connsiteX10" fmla="*/ 119207 w 300251"/>
                  <a:gd name="connsiteY10" fmla="*/ 57208 h 78206"/>
                  <a:gd name="connsiteX11" fmla="*/ 129451 w 300251"/>
                  <a:gd name="connsiteY11" fmla="*/ 67509 h 78206"/>
                  <a:gd name="connsiteX12" fmla="*/ 119207 w 300251"/>
                  <a:gd name="connsiteY12" fmla="*/ 78206 h 7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251" h="78206">
                    <a:moveTo>
                      <a:pt x="119207" y="78206"/>
                    </a:moveTo>
                    <a:lnTo>
                      <a:pt x="10461" y="78206"/>
                    </a:lnTo>
                    <a:cubicBezTo>
                      <a:pt x="6127" y="78206"/>
                      <a:pt x="2187" y="75433"/>
                      <a:pt x="611" y="71075"/>
                    </a:cubicBezTo>
                    <a:cubicBezTo>
                      <a:pt x="-965" y="66717"/>
                      <a:pt x="611" y="62359"/>
                      <a:pt x="4157" y="59585"/>
                    </a:cubicBezTo>
                    <a:cubicBezTo>
                      <a:pt x="25827" y="42945"/>
                      <a:pt x="49862" y="28682"/>
                      <a:pt x="75472" y="18381"/>
                    </a:cubicBezTo>
                    <a:cubicBezTo>
                      <a:pt x="134179" y="-6580"/>
                      <a:pt x="207071" y="-6183"/>
                      <a:pt x="292964" y="19966"/>
                    </a:cubicBezTo>
                    <a:cubicBezTo>
                      <a:pt x="298480" y="21550"/>
                      <a:pt x="301632" y="27493"/>
                      <a:pt x="299662" y="32644"/>
                    </a:cubicBezTo>
                    <a:cubicBezTo>
                      <a:pt x="298086" y="38191"/>
                      <a:pt x="292176" y="41360"/>
                      <a:pt x="287054" y="39379"/>
                    </a:cubicBezTo>
                    <a:cubicBezTo>
                      <a:pt x="206283" y="14815"/>
                      <a:pt x="137725" y="14023"/>
                      <a:pt x="83746" y="37002"/>
                    </a:cubicBezTo>
                    <a:cubicBezTo>
                      <a:pt x="69956" y="42549"/>
                      <a:pt x="56954" y="49680"/>
                      <a:pt x="43952" y="57208"/>
                    </a:cubicBezTo>
                    <a:lnTo>
                      <a:pt x="119207" y="57208"/>
                    </a:lnTo>
                    <a:cubicBezTo>
                      <a:pt x="124723" y="57208"/>
                      <a:pt x="129451" y="61962"/>
                      <a:pt x="129451" y="67509"/>
                    </a:cubicBezTo>
                    <a:cubicBezTo>
                      <a:pt x="129451" y="73056"/>
                      <a:pt x="124723" y="78206"/>
                      <a:pt x="119207" y="78206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89" name="手繪多邊形 88">
                <a:extLst>
                  <a:ext uri="{FF2B5EF4-FFF2-40B4-BE49-F238E27FC236}">
                    <a16:creationId xmlns="" xmlns:a16="http://schemas.microsoft.com/office/drawing/2014/main" id="{E5C867D9-B04C-D001-1413-07589A582EBB}"/>
                  </a:ext>
                </a:extLst>
              </p:cNvPr>
              <p:cNvSpPr/>
              <p:nvPr/>
            </p:nvSpPr>
            <p:spPr>
              <a:xfrm>
                <a:off x="4402584" y="6241227"/>
                <a:ext cx="132386" cy="133121"/>
              </a:xfrm>
              <a:custGeom>
                <a:avLst/>
                <a:gdLst>
                  <a:gd name="connsiteX0" fmla="*/ 66193 w 132386"/>
                  <a:gd name="connsiteY0" fmla="*/ 0 h 133121"/>
                  <a:gd name="connsiteX1" fmla="*/ 0 w 132386"/>
                  <a:gd name="connsiteY1" fmla="*/ 66561 h 133121"/>
                  <a:gd name="connsiteX2" fmla="*/ 66193 w 132386"/>
                  <a:gd name="connsiteY2" fmla="*/ 133122 h 133121"/>
                  <a:gd name="connsiteX3" fmla="*/ 132386 w 132386"/>
                  <a:gd name="connsiteY3" fmla="*/ 66561 h 133121"/>
                  <a:gd name="connsiteX4" fmla="*/ 66193 w 132386"/>
                  <a:gd name="connsiteY4" fmla="*/ 0 h 133121"/>
                  <a:gd name="connsiteX5" fmla="*/ 66193 w 132386"/>
                  <a:gd name="connsiteY5" fmla="*/ 91125 h 133121"/>
                  <a:gd name="connsiteX6" fmla="*/ 41765 w 132386"/>
                  <a:gd name="connsiteY6" fmla="*/ 66561 h 133121"/>
                  <a:gd name="connsiteX7" fmla="*/ 66193 w 132386"/>
                  <a:gd name="connsiteY7" fmla="*/ 41997 h 133121"/>
                  <a:gd name="connsiteX8" fmla="*/ 90622 w 132386"/>
                  <a:gd name="connsiteY8" fmla="*/ 66561 h 133121"/>
                  <a:gd name="connsiteX9" fmla="*/ 66193 w 132386"/>
                  <a:gd name="connsiteY9" fmla="*/ 91125 h 13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386" h="133121">
                    <a:moveTo>
                      <a:pt x="66193" y="0"/>
                    </a:moveTo>
                    <a:cubicBezTo>
                      <a:pt x="29551" y="0"/>
                      <a:pt x="0" y="29715"/>
                      <a:pt x="0" y="66561"/>
                    </a:cubicBezTo>
                    <a:cubicBezTo>
                      <a:pt x="0" y="103407"/>
                      <a:pt x="29551" y="133122"/>
                      <a:pt x="66193" y="133122"/>
                    </a:cubicBezTo>
                    <a:cubicBezTo>
                      <a:pt x="102836" y="133122"/>
                      <a:pt x="132386" y="103407"/>
                      <a:pt x="132386" y="66561"/>
                    </a:cubicBezTo>
                    <a:cubicBezTo>
                      <a:pt x="132386" y="29715"/>
                      <a:pt x="102836" y="0"/>
                      <a:pt x="66193" y="0"/>
                    </a:cubicBezTo>
                    <a:close/>
                    <a:moveTo>
                      <a:pt x="66193" y="91125"/>
                    </a:moveTo>
                    <a:cubicBezTo>
                      <a:pt x="52797" y="91125"/>
                      <a:pt x="41765" y="80032"/>
                      <a:pt x="41765" y="66561"/>
                    </a:cubicBezTo>
                    <a:cubicBezTo>
                      <a:pt x="41765" y="53090"/>
                      <a:pt x="52797" y="41997"/>
                      <a:pt x="66193" y="41997"/>
                    </a:cubicBezTo>
                    <a:cubicBezTo>
                      <a:pt x="79589" y="41997"/>
                      <a:pt x="90622" y="53090"/>
                      <a:pt x="90622" y="66561"/>
                    </a:cubicBezTo>
                    <a:cubicBezTo>
                      <a:pt x="90622" y="80032"/>
                      <a:pt x="79589" y="91125"/>
                      <a:pt x="66193" y="91125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90" name="手繪多邊形 89">
                <a:extLst>
                  <a:ext uri="{FF2B5EF4-FFF2-40B4-BE49-F238E27FC236}">
                    <a16:creationId xmlns="" xmlns:a16="http://schemas.microsoft.com/office/drawing/2014/main" id="{FF16E4C2-1E40-89A9-2AD9-C2F1E8C9D75B}"/>
                  </a:ext>
                </a:extLst>
              </p:cNvPr>
              <p:cNvSpPr/>
              <p:nvPr/>
            </p:nvSpPr>
            <p:spPr>
              <a:xfrm>
                <a:off x="4787135" y="6240830"/>
                <a:ext cx="133174" cy="133914"/>
              </a:xfrm>
              <a:custGeom>
                <a:avLst/>
                <a:gdLst>
                  <a:gd name="connsiteX0" fmla="*/ 66587 w 133174"/>
                  <a:gd name="connsiteY0" fmla="*/ 0 h 133914"/>
                  <a:gd name="connsiteX1" fmla="*/ 0 w 133174"/>
                  <a:gd name="connsiteY1" fmla="*/ 66957 h 133914"/>
                  <a:gd name="connsiteX2" fmla="*/ 66587 w 133174"/>
                  <a:gd name="connsiteY2" fmla="*/ 133914 h 133914"/>
                  <a:gd name="connsiteX3" fmla="*/ 133174 w 133174"/>
                  <a:gd name="connsiteY3" fmla="*/ 66957 h 133914"/>
                  <a:gd name="connsiteX4" fmla="*/ 66587 w 133174"/>
                  <a:gd name="connsiteY4" fmla="*/ 0 h 133914"/>
                  <a:gd name="connsiteX5" fmla="*/ 66587 w 133174"/>
                  <a:gd name="connsiteY5" fmla="*/ 87163 h 133914"/>
                  <a:gd name="connsiteX6" fmla="*/ 46493 w 133174"/>
                  <a:gd name="connsiteY6" fmla="*/ 66957 h 133914"/>
                  <a:gd name="connsiteX7" fmla="*/ 66587 w 133174"/>
                  <a:gd name="connsiteY7" fmla="*/ 46751 h 133914"/>
                  <a:gd name="connsiteX8" fmla="*/ 86682 w 133174"/>
                  <a:gd name="connsiteY8" fmla="*/ 66957 h 133914"/>
                  <a:gd name="connsiteX9" fmla="*/ 66587 w 133174"/>
                  <a:gd name="connsiteY9" fmla="*/ 87163 h 13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174" h="133914">
                    <a:moveTo>
                      <a:pt x="66587" y="0"/>
                    </a:moveTo>
                    <a:cubicBezTo>
                      <a:pt x="29945" y="0"/>
                      <a:pt x="0" y="30111"/>
                      <a:pt x="0" y="66957"/>
                    </a:cubicBezTo>
                    <a:cubicBezTo>
                      <a:pt x="0" y="103803"/>
                      <a:pt x="29945" y="133914"/>
                      <a:pt x="66587" y="133914"/>
                    </a:cubicBezTo>
                    <a:cubicBezTo>
                      <a:pt x="103230" y="133914"/>
                      <a:pt x="133174" y="103803"/>
                      <a:pt x="133174" y="66957"/>
                    </a:cubicBezTo>
                    <a:cubicBezTo>
                      <a:pt x="133174" y="30111"/>
                      <a:pt x="103624" y="0"/>
                      <a:pt x="66587" y="0"/>
                    </a:cubicBezTo>
                    <a:close/>
                    <a:moveTo>
                      <a:pt x="66587" y="87163"/>
                    </a:moveTo>
                    <a:cubicBezTo>
                      <a:pt x="55555" y="87163"/>
                      <a:pt x="46493" y="78051"/>
                      <a:pt x="46493" y="66957"/>
                    </a:cubicBezTo>
                    <a:cubicBezTo>
                      <a:pt x="46493" y="55864"/>
                      <a:pt x="55555" y="46751"/>
                      <a:pt x="66587" y="46751"/>
                    </a:cubicBezTo>
                    <a:cubicBezTo>
                      <a:pt x="77619" y="46751"/>
                      <a:pt x="86682" y="55864"/>
                      <a:pt x="86682" y="66957"/>
                    </a:cubicBezTo>
                    <a:cubicBezTo>
                      <a:pt x="86682" y="78051"/>
                      <a:pt x="77619" y="87163"/>
                      <a:pt x="66587" y="87163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16" name="群組 15">
              <a:extLst>
                <a:ext uri="{FF2B5EF4-FFF2-40B4-BE49-F238E27FC236}">
                  <a16:creationId xmlns="" xmlns:a16="http://schemas.microsoft.com/office/drawing/2014/main" id="{79BCB3C5-943E-69D1-281F-2C387981E03F}"/>
                </a:ext>
              </a:extLst>
            </p:cNvPr>
            <p:cNvGrpSpPr/>
            <p:nvPr/>
          </p:nvGrpSpPr>
          <p:grpSpPr>
            <a:xfrm>
              <a:off x="7250846" y="5912405"/>
              <a:ext cx="374070" cy="374549"/>
              <a:chOff x="8018928" y="6023047"/>
              <a:chExt cx="460927" cy="461518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77" name="手繪多邊形 76">
                <a:extLst>
                  <a:ext uri="{FF2B5EF4-FFF2-40B4-BE49-F238E27FC236}">
                    <a16:creationId xmlns="" xmlns:a16="http://schemas.microsoft.com/office/drawing/2014/main" id="{CF3A1F4F-2D18-BE64-569A-102CF06F3E84}"/>
                  </a:ext>
                </a:extLst>
              </p:cNvPr>
              <p:cNvSpPr/>
              <p:nvPr/>
            </p:nvSpPr>
            <p:spPr>
              <a:xfrm>
                <a:off x="8018928" y="6023047"/>
                <a:ext cx="460927" cy="461518"/>
              </a:xfrm>
              <a:custGeom>
                <a:avLst/>
                <a:gdLst>
                  <a:gd name="connsiteX0" fmla="*/ 450580 w 460927"/>
                  <a:gd name="connsiteY0" fmla="*/ 181114 h 461518"/>
                  <a:gd name="connsiteX1" fmla="*/ 460688 w 460927"/>
                  <a:gd name="connsiteY1" fmla="*/ 171006 h 461518"/>
                  <a:gd name="connsiteX2" fmla="*/ 450580 w 460927"/>
                  <a:gd name="connsiteY2" fmla="*/ 160898 h 461518"/>
                  <a:gd name="connsiteX3" fmla="*/ 426705 w 460927"/>
                  <a:gd name="connsiteY3" fmla="*/ 160898 h 461518"/>
                  <a:gd name="connsiteX4" fmla="*/ 426705 w 460927"/>
                  <a:gd name="connsiteY4" fmla="*/ 121291 h 461518"/>
                  <a:gd name="connsiteX5" fmla="*/ 450580 w 460927"/>
                  <a:gd name="connsiteY5" fmla="*/ 121291 h 461518"/>
                  <a:gd name="connsiteX6" fmla="*/ 460688 w 460927"/>
                  <a:gd name="connsiteY6" fmla="*/ 111183 h 461518"/>
                  <a:gd name="connsiteX7" fmla="*/ 450580 w 460927"/>
                  <a:gd name="connsiteY7" fmla="*/ 101074 h 461518"/>
                  <a:gd name="connsiteX8" fmla="*/ 426509 w 460927"/>
                  <a:gd name="connsiteY8" fmla="*/ 101074 h 461518"/>
                  <a:gd name="connsiteX9" fmla="*/ 361218 w 460927"/>
                  <a:gd name="connsiteY9" fmla="*/ 39442 h 461518"/>
                  <a:gd name="connsiteX10" fmla="*/ 359763 w 460927"/>
                  <a:gd name="connsiteY10" fmla="*/ 39442 h 461518"/>
                  <a:gd name="connsiteX11" fmla="*/ 359763 w 460927"/>
                  <a:gd name="connsiteY11" fmla="*/ 10376 h 461518"/>
                  <a:gd name="connsiteX12" fmla="*/ 349655 w 460927"/>
                  <a:gd name="connsiteY12" fmla="*/ 268 h 461518"/>
                  <a:gd name="connsiteX13" fmla="*/ 339547 w 460927"/>
                  <a:gd name="connsiteY13" fmla="*/ 10376 h 461518"/>
                  <a:gd name="connsiteX14" fmla="*/ 339547 w 460927"/>
                  <a:gd name="connsiteY14" fmla="*/ 39560 h 461518"/>
                  <a:gd name="connsiteX15" fmla="*/ 300215 w 460927"/>
                  <a:gd name="connsiteY15" fmla="*/ 39560 h 461518"/>
                  <a:gd name="connsiteX16" fmla="*/ 300215 w 460927"/>
                  <a:gd name="connsiteY16" fmla="*/ 10376 h 461518"/>
                  <a:gd name="connsiteX17" fmla="*/ 290107 w 460927"/>
                  <a:gd name="connsiteY17" fmla="*/ 268 h 461518"/>
                  <a:gd name="connsiteX18" fmla="*/ 279998 w 460927"/>
                  <a:gd name="connsiteY18" fmla="*/ 10376 h 461518"/>
                  <a:gd name="connsiteX19" fmla="*/ 279998 w 460927"/>
                  <a:gd name="connsiteY19" fmla="*/ 39560 h 461518"/>
                  <a:gd name="connsiteX20" fmla="*/ 240667 w 460927"/>
                  <a:gd name="connsiteY20" fmla="*/ 39560 h 461518"/>
                  <a:gd name="connsiteX21" fmla="*/ 240667 w 460927"/>
                  <a:gd name="connsiteY21" fmla="*/ 10376 h 461518"/>
                  <a:gd name="connsiteX22" fmla="*/ 230559 w 460927"/>
                  <a:gd name="connsiteY22" fmla="*/ 268 h 461518"/>
                  <a:gd name="connsiteX23" fmla="*/ 220450 w 460927"/>
                  <a:gd name="connsiteY23" fmla="*/ 10376 h 461518"/>
                  <a:gd name="connsiteX24" fmla="*/ 220450 w 460927"/>
                  <a:gd name="connsiteY24" fmla="*/ 39560 h 461518"/>
                  <a:gd name="connsiteX25" fmla="*/ 181119 w 460927"/>
                  <a:gd name="connsiteY25" fmla="*/ 39560 h 461518"/>
                  <a:gd name="connsiteX26" fmla="*/ 181119 w 460927"/>
                  <a:gd name="connsiteY26" fmla="*/ 10376 h 461518"/>
                  <a:gd name="connsiteX27" fmla="*/ 171011 w 460927"/>
                  <a:gd name="connsiteY27" fmla="*/ 268 h 461518"/>
                  <a:gd name="connsiteX28" fmla="*/ 160902 w 460927"/>
                  <a:gd name="connsiteY28" fmla="*/ 10376 h 461518"/>
                  <a:gd name="connsiteX29" fmla="*/ 160902 w 460927"/>
                  <a:gd name="connsiteY29" fmla="*/ 39560 h 461518"/>
                  <a:gd name="connsiteX30" fmla="*/ 121571 w 460927"/>
                  <a:gd name="connsiteY30" fmla="*/ 39560 h 461518"/>
                  <a:gd name="connsiteX31" fmla="*/ 121571 w 460927"/>
                  <a:gd name="connsiteY31" fmla="*/ 10376 h 461518"/>
                  <a:gd name="connsiteX32" fmla="*/ 112111 w 460927"/>
                  <a:gd name="connsiteY32" fmla="*/ -342 h 461518"/>
                  <a:gd name="connsiteX33" fmla="*/ 101394 w 460927"/>
                  <a:gd name="connsiteY33" fmla="*/ 9117 h 461518"/>
                  <a:gd name="connsiteX34" fmla="*/ 101394 w 460927"/>
                  <a:gd name="connsiteY34" fmla="*/ 10376 h 461518"/>
                  <a:gd name="connsiteX35" fmla="*/ 101394 w 460927"/>
                  <a:gd name="connsiteY35" fmla="*/ 39560 h 461518"/>
                  <a:gd name="connsiteX36" fmla="*/ 99938 w 460927"/>
                  <a:gd name="connsiteY36" fmla="*/ 39560 h 461518"/>
                  <a:gd name="connsiteX37" fmla="*/ 33979 w 460927"/>
                  <a:gd name="connsiteY37" fmla="*/ 101193 h 461518"/>
                  <a:gd name="connsiteX38" fmla="*/ 9869 w 460927"/>
                  <a:gd name="connsiteY38" fmla="*/ 101193 h 461518"/>
                  <a:gd name="connsiteX39" fmla="*/ -239 w 460927"/>
                  <a:gd name="connsiteY39" fmla="*/ 111301 h 461518"/>
                  <a:gd name="connsiteX40" fmla="*/ 9869 w 460927"/>
                  <a:gd name="connsiteY40" fmla="*/ 121409 h 461518"/>
                  <a:gd name="connsiteX41" fmla="*/ 33979 w 460927"/>
                  <a:gd name="connsiteY41" fmla="*/ 121409 h 461518"/>
                  <a:gd name="connsiteX42" fmla="*/ 33979 w 460927"/>
                  <a:gd name="connsiteY42" fmla="*/ 160741 h 461518"/>
                  <a:gd name="connsiteX43" fmla="*/ 10066 w 460927"/>
                  <a:gd name="connsiteY43" fmla="*/ 160741 h 461518"/>
                  <a:gd name="connsiteX44" fmla="*/ -43 w 460927"/>
                  <a:gd name="connsiteY44" fmla="*/ 170849 h 461518"/>
                  <a:gd name="connsiteX45" fmla="*/ 10066 w 460927"/>
                  <a:gd name="connsiteY45" fmla="*/ 180957 h 461518"/>
                  <a:gd name="connsiteX46" fmla="*/ 33979 w 460927"/>
                  <a:gd name="connsiteY46" fmla="*/ 180957 h 461518"/>
                  <a:gd name="connsiteX47" fmla="*/ 33979 w 460927"/>
                  <a:gd name="connsiteY47" fmla="*/ 220289 h 461518"/>
                  <a:gd name="connsiteX48" fmla="*/ 10066 w 460927"/>
                  <a:gd name="connsiteY48" fmla="*/ 220289 h 461518"/>
                  <a:gd name="connsiteX49" fmla="*/ -43 w 460927"/>
                  <a:gd name="connsiteY49" fmla="*/ 230397 h 461518"/>
                  <a:gd name="connsiteX50" fmla="*/ 10066 w 460927"/>
                  <a:gd name="connsiteY50" fmla="*/ 240505 h 461518"/>
                  <a:gd name="connsiteX51" fmla="*/ 33979 w 460927"/>
                  <a:gd name="connsiteY51" fmla="*/ 240505 h 461518"/>
                  <a:gd name="connsiteX52" fmla="*/ 33979 w 460927"/>
                  <a:gd name="connsiteY52" fmla="*/ 279837 h 461518"/>
                  <a:gd name="connsiteX53" fmla="*/ 10066 w 460927"/>
                  <a:gd name="connsiteY53" fmla="*/ 279837 h 461518"/>
                  <a:gd name="connsiteX54" fmla="*/ -43 w 460927"/>
                  <a:gd name="connsiteY54" fmla="*/ 289945 h 461518"/>
                  <a:gd name="connsiteX55" fmla="*/ 10066 w 460927"/>
                  <a:gd name="connsiteY55" fmla="*/ 300053 h 461518"/>
                  <a:gd name="connsiteX56" fmla="*/ 33979 w 460927"/>
                  <a:gd name="connsiteY56" fmla="*/ 300053 h 461518"/>
                  <a:gd name="connsiteX57" fmla="*/ 33979 w 460927"/>
                  <a:gd name="connsiteY57" fmla="*/ 339385 h 461518"/>
                  <a:gd name="connsiteX58" fmla="*/ 10066 w 460927"/>
                  <a:gd name="connsiteY58" fmla="*/ 339385 h 461518"/>
                  <a:gd name="connsiteX59" fmla="*/ -43 w 460927"/>
                  <a:gd name="connsiteY59" fmla="*/ 349493 h 461518"/>
                  <a:gd name="connsiteX60" fmla="*/ 10066 w 460927"/>
                  <a:gd name="connsiteY60" fmla="*/ 359601 h 461518"/>
                  <a:gd name="connsiteX61" fmla="*/ 33979 w 460927"/>
                  <a:gd name="connsiteY61" fmla="*/ 359601 h 461518"/>
                  <a:gd name="connsiteX62" fmla="*/ 99270 w 460927"/>
                  <a:gd name="connsiteY62" fmla="*/ 421234 h 461518"/>
                  <a:gd name="connsiteX63" fmla="*/ 100843 w 460927"/>
                  <a:gd name="connsiteY63" fmla="*/ 421234 h 461518"/>
                  <a:gd name="connsiteX64" fmla="*/ 100843 w 460927"/>
                  <a:gd name="connsiteY64" fmla="*/ 450418 h 461518"/>
                  <a:gd name="connsiteX65" fmla="*/ 110302 w 460927"/>
                  <a:gd name="connsiteY65" fmla="*/ 461136 h 461518"/>
                  <a:gd name="connsiteX66" fmla="*/ 121020 w 460927"/>
                  <a:gd name="connsiteY66" fmla="*/ 451677 h 461518"/>
                  <a:gd name="connsiteX67" fmla="*/ 121020 w 460927"/>
                  <a:gd name="connsiteY67" fmla="*/ 450418 h 461518"/>
                  <a:gd name="connsiteX68" fmla="*/ 121020 w 460927"/>
                  <a:gd name="connsiteY68" fmla="*/ 421234 h 461518"/>
                  <a:gd name="connsiteX69" fmla="*/ 160352 w 460927"/>
                  <a:gd name="connsiteY69" fmla="*/ 421234 h 461518"/>
                  <a:gd name="connsiteX70" fmla="*/ 160352 w 460927"/>
                  <a:gd name="connsiteY70" fmla="*/ 450418 h 461518"/>
                  <a:gd name="connsiteX71" fmla="*/ 170460 w 460927"/>
                  <a:gd name="connsiteY71" fmla="*/ 460526 h 461518"/>
                  <a:gd name="connsiteX72" fmla="*/ 180568 w 460927"/>
                  <a:gd name="connsiteY72" fmla="*/ 450418 h 461518"/>
                  <a:gd name="connsiteX73" fmla="*/ 180568 w 460927"/>
                  <a:gd name="connsiteY73" fmla="*/ 421234 h 461518"/>
                  <a:gd name="connsiteX74" fmla="*/ 219900 w 460927"/>
                  <a:gd name="connsiteY74" fmla="*/ 421234 h 461518"/>
                  <a:gd name="connsiteX75" fmla="*/ 219900 w 460927"/>
                  <a:gd name="connsiteY75" fmla="*/ 450418 h 461518"/>
                  <a:gd name="connsiteX76" fmla="*/ 230008 w 460927"/>
                  <a:gd name="connsiteY76" fmla="*/ 460526 h 461518"/>
                  <a:gd name="connsiteX77" fmla="*/ 240116 w 460927"/>
                  <a:gd name="connsiteY77" fmla="*/ 450418 h 461518"/>
                  <a:gd name="connsiteX78" fmla="*/ 240116 w 460927"/>
                  <a:gd name="connsiteY78" fmla="*/ 421234 h 461518"/>
                  <a:gd name="connsiteX79" fmla="*/ 279448 w 460927"/>
                  <a:gd name="connsiteY79" fmla="*/ 421234 h 461518"/>
                  <a:gd name="connsiteX80" fmla="*/ 279448 w 460927"/>
                  <a:gd name="connsiteY80" fmla="*/ 450418 h 461518"/>
                  <a:gd name="connsiteX81" fmla="*/ 289556 w 460927"/>
                  <a:gd name="connsiteY81" fmla="*/ 460526 h 461518"/>
                  <a:gd name="connsiteX82" fmla="*/ 299664 w 460927"/>
                  <a:gd name="connsiteY82" fmla="*/ 450418 h 461518"/>
                  <a:gd name="connsiteX83" fmla="*/ 299664 w 460927"/>
                  <a:gd name="connsiteY83" fmla="*/ 421234 h 461518"/>
                  <a:gd name="connsiteX84" fmla="*/ 338996 w 460927"/>
                  <a:gd name="connsiteY84" fmla="*/ 421234 h 461518"/>
                  <a:gd name="connsiteX85" fmla="*/ 338996 w 460927"/>
                  <a:gd name="connsiteY85" fmla="*/ 450418 h 461518"/>
                  <a:gd name="connsiteX86" fmla="*/ 349104 w 460927"/>
                  <a:gd name="connsiteY86" fmla="*/ 460526 h 461518"/>
                  <a:gd name="connsiteX87" fmla="*/ 359212 w 460927"/>
                  <a:gd name="connsiteY87" fmla="*/ 450418 h 461518"/>
                  <a:gd name="connsiteX88" fmla="*/ 359212 w 460927"/>
                  <a:gd name="connsiteY88" fmla="*/ 421234 h 461518"/>
                  <a:gd name="connsiteX89" fmla="*/ 360668 w 460927"/>
                  <a:gd name="connsiteY89" fmla="*/ 421234 h 461518"/>
                  <a:gd name="connsiteX90" fmla="*/ 425958 w 460927"/>
                  <a:gd name="connsiteY90" fmla="*/ 359601 h 461518"/>
                  <a:gd name="connsiteX91" fmla="*/ 450029 w 460927"/>
                  <a:gd name="connsiteY91" fmla="*/ 359601 h 461518"/>
                  <a:gd name="connsiteX92" fmla="*/ 460137 w 460927"/>
                  <a:gd name="connsiteY92" fmla="*/ 349493 h 461518"/>
                  <a:gd name="connsiteX93" fmla="*/ 450029 w 460927"/>
                  <a:gd name="connsiteY93" fmla="*/ 339385 h 461518"/>
                  <a:gd name="connsiteX94" fmla="*/ 426155 w 460927"/>
                  <a:gd name="connsiteY94" fmla="*/ 339385 h 461518"/>
                  <a:gd name="connsiteX95" fmla="*/ 426155 w 460927"/>
                  <a:gd name="connsiteY95" fmla="*/ 300053 h 461518"/>
                  <a:gd name="connsiteX96" fmla="*/ 450029 w 460927"/>
                  <a:gd name="connsiteY96" fmla="*/ 300053 h 461518"/>
                  <a:gd name="connsiteX97" fmla="*/ 460137 w 460927"/>
                  <a:gd name="connsiteY97" fmla="*/ 289945 h 461518"/>
                  <a:gd name="connsiteX98" fmla="*/ 450029 w 460927"/>
                  <a:gd name="connsiteY98" fmla="*/ 279837 h 461518"/>
                  <a:gd name="connsiteX99" fmla="*/ 426155 w 460927"/>
                  <a:gd name="connsiteY99" fmla="*/ 279837 h 461518"/>
                  <a:gd name="connsiteX100" fmla="*/ 426155 w 460927"/>
                  <a:gd name="connsiteY100" fmla="*/ 240505 h 461518"/>
                  <a:gd name="connsiteX101" fmla="*/ 450029 w 460927"/>
                  <a:gd name="connsiteY101" fmla="*/ 240505 h 461518"/>
                  <a:gd name="connsiteX102" fmla="*/ 460137 w 460927"/>
                  <a:gd name="connsiteY102" fmla="*/ 230397 h 461518"/>
                  <a:gd name="connsiteX103" fmla="*/ 450029 w 460927"/>
                  <a:gd name="connsiteY103" fmla="*/ 220289 h 461518"/>
                  <a:gd name="connsiteX104" fmla="*/ 426155 w 460927"/>
                  <a:gd name="connsiteY104" fmla="*/ 220289 h 461518"/>
                  <a:gd name="connsiteX105" fmla="*/ 426155 w 460927"/>
                  <a:gd name="connsiteY105" fmla="*/ 180957 h 461518"/>
                  <a:gd name="connsiteX106" fmla="*/ 406489 w 460927"/>
                  <a:gd name="connsiteY106" fmla="*/ 111301 h 461518"/>
                  <a:gd name="connsiteX107" fmla="*/ 406489 w 460927"/>
                  <a:gd name="connsiteY107" fmla="*/ 356337 h 461518"/>
                  <a:gd name="connsiteX108" fmla="*/ 406489 w 460927"/>
                  <a:gd name="connsiteY108" fmla="*/ 360270 h 461518"/>
                  <a:gd name="connsiteX109" fmla="*/ 361415 w 460927"/>
                  <a:gd name="connsiteY109" fmla="*/ 401686 h 461518"/>
                  <a:gd name="connsiteX110" fmla="*/ 99348 w 460927"/>
                  <a:gd name="connsiteY110" fmla="*/ 401686 h 461518"/>
                  <a:gd name="connsiteX111" fmla="*/ 54274 w 460927"/>
                  <a:gd name="connsiteY111" fmla="*/ 360270 h 461518"/>
                  <a:gd name="connsiteX112" fmla="*/ 54274 w 460927"/>
                  <a:gd name="connsiteY112" fmla="*/ 356337 h 461518"/>
                  <a:gd name="connsiteX113" fmla="*/ 54274 w 460927"/>
                  <a:gd name="connsiteY113" fmla="*/ 105047 h 461518"/>
                  <a:gd name="connsiteX114" fmla="*/ 54274 w 460927"/>
                  <a:gd name="connsiteY114" fmla="*/ 101114 h 461518"/>
                  <a:gd name="connsiteX115" fmla="*/ 99348 w 460927"/>
                  <a:gd name="connsiteY115" fmla="*/ 59698 h 461518"/>
                  <a:gd name="connsiteX116" fmla="*/ 361218 w 460927"/>
                  <a:gd name="connsiteY116" fmla="*/ 59698 h 461518"/>
                  <a:gd name="connsiteX117" fmla="*/ 406292 w 460927"/>
                  <a:gd name="connsiteY117" fmla="*/ 101114 h 461518"/>
                  <a:gd name="connsiteX118" fmla="*/ 406292 w 460927"/>
                  <a:gd name="connsiteY118" fmla="*/ 105047 h 4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460927" h="461518">
                    <a:moveTo>
                      <a:pt x="450580" y="181114"/>
                    </a:moveTo>
                    <a:cubicBezTo>
                      <a:pt x="456161" y="181114"/>
                      <a:pt x="460688" y="176587"/>
                      <a:pt x="460688" y="171006"/>
                    </a:cubicBezTo>
                    <a:cubicBezTo>
                      <a:pt x="460688" y="165425"/>
                      <a:pt x="456161" y="160898"/>
                      <a:pt x="450580" y="160898"/>
                    </a:cubicBezTo>
                    <a:lnTo>
                      <a:pt x="426705" y="160898"/>
                    </a:lnTo>
                    <a:lnTo>
                      <a:pt x="426705" y="121291"/>
                    </a:lnTo>
                    <a:lnTo>
                      <a:pt x="450580" y="121291"/>
                    </a:lnTo>
                    <a:cubicBezTo>
                      <a:pt x="456161" y="121291"/>
                      <a:pt x="460688" y="116764"/>
                      <a:pt x="460688" y="111183"/>
                    </a:cubicBezTo>
                    <a:cubicBezTo>
                      <a:pt x="460688" y="105602"/>
                      <a:pt x="456161" y="101074"/>
                      <a:pt x="450580" y="101074"/>
                    </a:cubicBezTo>
                    <a:lnTo>
                      <a:pt x="426509" y="101074"/>
                    </a:lnTo>
                    <a:cubicBezTo>
                      <a:pt x="424452" y="66506"/>
                      <a:pt x="395850" y="39505"/>
                      <a:pt x="361218" y="39442"/>
                    </a:cubicBezTo>
                    <a:lnTo>
                      <a:pt x="359763" y="39442"/>
                    </a:lnTo>
                    <a:lnTo>
                      <a:pt x="359763" y="10376"/>
                    </a:lnTo>
                    <a:cubicBezTo>
                      <a:pt x="359763" y="4795"/>
                      <a:pt x="355236" y="268"/>
                      <a:pt x="349655" y="268"/>
                    </a:cubicBezTo>
                    <a:cubicBezTo>
                      <a:pt x="344074" y="268"/>
                      <a:pt x="339547" y="4795"/>
                      <a:pt x="339547" y="10376"/>
                    </a:cubicBezTo>
                    <a:lnTo>
                      <a:pt x="339547" y="39560"/>
                    </a:lnTo>
                    <a:lnTo>
                      <a:pt x="300215" y="39560"/>
                    </a:lnTo>
                    <a:lnTo>
                      <a:pt x="300215" y="10376"/>
                    </a:lnTo>
                    <a:cubicBezTo>
                      <a:pt x="300215" y="4795"/>
                      <a:pt x="295688" y="268"/>
                      <a:pt x="290107" y="268"/>
                    </a:cubicBezTo>
                    <a:cubicBezTo>
                      <a:pt x="284526" y="268"/>
                      <a:pt x="279998" y="4795"/>
                      <a:pt x="279998" y="10376"/>
                    </a:cubicBezTo>
                    <a:lnTo>
                      <a:pt x="279998" y="39560"/>
                    </a:lnTo>
                    <a:lnTo>
                      <a:pt x="240667" y="39560"/>
                    </a:lnTo>
                    <a:lnTo>
                      <a:pt x="240667" y="10376"/>
                    </a:lnTo>
                    <a:cubicBezTo>
                      <a:pt x="240667" y="4795"/>
                      <a:pt x="236140" y="268"/>
                      <a:pt x="230559" y="268"/>
                    </a:cubicBezTo>
                    <a:cubicBezTo>
                      <a:pt x="224978" y="268"/>
                      <a:pt x="220450" y="4795"/>
                      <a:pt x="220450" y="10376"/>
                    </a:cubicBezTo>
                    <a:lnTo>
                      <a:pt x="220450" y="39560"/>
                    </a:lnTo>
                    <a:lnTo>
                      <a:pt x="181119" y="39560"/>
                    </a:lnTo>
                    <a:lnTo>
                      <a:pt x="181119" y="10376"/>
                    </a:lnTo>
                    <a:cubicBezTo>
                      <a:pt x="181119" y="4795"/>
                      <a:pt x="176592" y="268"/>
                      <a:pt x="171011" y="268"/>
                    </a:cubicBezTo>
                    <a:cubicBezTo>
                      <a:pt x="165429" y="268"/>
                      <a:pt x="160902" y="4795"/>
                      <a:pt x="160902" y="10376"/>
                    </a:cubicBezTo>
                    <a:lnTo>
                      <a:pt x="160902" y="39560"/>
                    </a:lnTo>
                    <a:lnTo>
                      <a:pt x="121571" y="39560"/>
                    </a:lnTo>
                    <a:lnTo>
                      <a:pt x="121571" y="10376"/>
                    </a:lnTo>
                    <a:cubicBezTo>
                      <a:pt x="121917" y="4803"/>
                      <a:pt x="117685" y="4"/>
                      <a:pt x="112111" y="-342"/>
                    </a:cubicBezTo>
                    <a:cubicBezTo>
                      <a:pt x="106542" y="-692"/>
                      <a:pt x="101740" y="3544"/>
                      <a:pt x="101394" y="9117"/>
                    </a:cubicBezTo>
                    <a:cubicBezTo>
                      <a:pt x="101366" y="9534"/>
                      <a:pt x="101366" y="9955"/>
                      <a:pt x="101394" y="10376"/>
                    </a:cubicBezTo>
                    <a:lnTo>
                      <a:pt x="101394" y="39560"/>
                    </a:lnTo>
                    <a:lnTo>
                      <a:pt x="99938" y="39560"/>
                    </a:lnTo>
                    <a:cubicBezTo>
                      <a:pt x="65051" y="39269"/>
                      <a:pt x="36052" y="66364"/>
                      <a:pt x="33979" y="101193"/>
                    </a:cubicBezTo>
                    <a:lnTo>
                      <a:pt x="9869" y="101193"/>
                    </a:lnTo>
                    <a:cubicBezTo>
                      <a:pt x="4288" y="101193"/>
                      <a:pt x="-239" y="105720"/>
                      <a:pt x="-239" y="111301"/>
                    </a:cubicBezTo>
                    <a:cubicBezTo>
                      <a:pt x="-239" y="116882"/>
                      <a:pt x="4288" y="121409"/>
                      <a:pt x="9869" y="121409"/>
                    </a:cubicBezTo>
                    <a:lnTo>
                      <a:pt x="33979" y="121409"/>
                    </a:lnTo>
                    <a:lnTo>
                      <a:pt x="33979" y="160741"/>
                    </a:lnTo>
                    <a:lnTo>
                      <a:pt x="10066" y="160741"/>
                    </a:lnTo>
                    <a:cubicBezTo>
                      <a:pt x="4484" y="160741"/>
                      <a:pt x="-43" y="165268"/>
                      <a:pt x="-43" y="170849"/>
                    </a:cubicBezTo>
                    <a:cubicBezTo>
                      <a:pt x="-43" y="176430"/>
                      <a:pt x="4484" y="180957"/>
                      <a:pt x="10066" y="180957"/>
                    </a:cubicBezTo>
                    <a:lnTo>
                      <a:pt x="33979" y="180957"/>
                    </a:lnTo>
                    <a:lnTo>
                      <a:pt x="33979" y="220289"/>
                    </a:lnTo>
                    <a:lnTo>
                      <a:pt x="10066" y="220289"/>
                    </a:lnTo>
                    <a:cubicBezTo>
                      <a:pt x="4484" y="220289"/>
                      <a:pt x="-43" y="224816"/>
                      <a:pt x="-43" y="230397"/>
                    </a:cubicBezTo>
                    <a:cubicBezTo>
                      <a:pt x="-43" y="235978"/>
                      <a:pt x="4484" y="240505"/>
                      <a:pt x="10066" y="240505"/>
                    </a:cubicBezTo>
                    <a:lnTo>
                      <a:pt x="33979" y="240505"/>
                    </a:lnTo>
                    <a:lnTo>
                      <a:pt x="33979" y="279837"/>
                    </a:lnTo>
                    <a:lnTo>
                      <a:pt x="10066" y="279837"/>
                    </a:lnTo>
                    <a:cubicBezTo>
                      <a:pt x="4484" y="279837"/>
                      <a:pt x="-43" y="284364"/>
                      <a:pt x="-43" y="289945"/>
                    </a:cubicBezTo>
                    <a:cubicBezTo>
                      <a:pt x="-43" y="295526"/>
                      <a:pt x="4484" y="300053"/>
                      <a:pt x="10066" y="300053"/>
                    </a:cubicBezTo>
                    <a:lnTo>
                      <a:pt x="33979" y="300053"/>
                    </a:lnTo>
                    <a:lnTo>
                      <a:pt x="33979" y="339385"/>
                    </a:lnTo>
                    <a:lnTo>
                      <a:pt x="10066" y="339385"/>
                    </a:lnTo>
                    <a:cubicBezTo>
                      <a:pt x="4484" y="339385"/>
                      <a:pt x="-43" y="343912"/>
                      <a:pt x="-43" y="349493"/>
                    </a:cubicBezTo>
                    <a:cubicBezTo>
                      <a:pt x="-43" y="355074"/>
                      <a:pt x="4484" y="359601"/>
                      <a:pt x="10066" y="359601"/>
                    </a:cubicBezTo>
                    <a:lnTo>
                      <a:pt x="33979" y="359601"/>
                    </a:lnTo>
                    <a:cubicBezTo>
                      <a:pt x="36036" y="394170"/>
                      <a:pt x="64638" y="421171"/>
                      <a:pt x="99270" y="421234"/>
                    </a:cubicBezTo>
                    <a:lnTo>
                      <a:pt x="100843" y="421234"/>
                    </a:lnTo>
                    <a:lnTo>
                      <a:pt x="100843" y="450418"/>
                    </a:lnTo>
                    <a:cubicBezTo>
                      <a:pt x="100493" y="455991"/>
                      <a:pt x="104729" y="460790"/>
                      <a:pt x="110302" y="461136"/>
                    </a:cubicBezTo>
                    <a:cubicBezTo>
                      <a:pt x="115872" y="461486"/>
                      <a:pt x="120674" y="457250"/>
                      <a:pt x="121020" y="451677"/>
                    </a:cubicBezTo>
                    <a:cubicBezTo>
                      <a:pt x="121048" y="451260"/>
                      <a:pt x="121048" y="450839"/>
                      <a:pt x="121020" y="450418"/>
                    </a:cubicBezTo>
                    <a:lnTo>
                      <a:pt x="121020" y="421234"/>
                    </a:lnTo>
                    <a:lnTo>
                      <a:pt x="160352" y="421234"/>
                    </a:lnTo>
                    <a:lnTo>
                      <a:pt x="160352" y="450418"/>
                    </a:lnTo>
                    <a:cubicBezTo>
                      <a:pt x="160352" y="455999"/>
                      <a:pt x="164879" y="460526"/>
                      <a:pt x="170460" y="460526"/>
                    </a:cubicBezTo>
                    <a:cubicBezTo>
                      <a:pt x="176041" y="460526"/>
                      <a:pt x="180568" y="455999"/>
                      <a:pt x="180568" y="450418"/>
                    </a:cubicBezTo>
                    <a:lnTo>
                      <a:pt x="180568" y="421234"/>
                    </a:lnTo>
                    <a:lnTo>
                      <a:pt x="219900" y="421234"/>
                    </a:lnTo>
                    <a:lnTo>
                      <a:pt x="219900" y="450418"/>
                    </a:lnTo>
                    <a:cubicBezTo>
                      <a:pt x="219900" y="455999"/>
                      <a:pt x="224427" y="460526"/>
                      <a:pt x="230008" y="460526"/>
                    </a:cubicBezTo>
                    <a:cubicBezTo>
                      <a:pt x="235589" y="460526"/>
                      <a:pt x="240116" y="455999"/>
                      <a:pt x="240116" y="450418"/>
                    </a:cubicBezTo>
                    <a:lnTo>
                      <a:pt x="240116" y="421234"/>
                    </a:lnTo>
                    <a:lnTo>
                      <a:pt x="279448" y="421234"/>
                    </a:lnTo>
                    <a:lnTo>
                      <a:pt x="279448" y="450418"/>
                    </a:lnTo>
                    <a:cubicBezTo>
                      <a:pt x="279448" y="455999"/>
                      <a:pt x="283975" y="460526"/>
                      <a:pt x="289556" y="460526"/>
                    </a:cubicBezTo>
                    <a:cubicBezTo>
                      <a:pt x="295137" y="460526"/>
                      <a:pt x="299664" y="455999"/>
                      <a:pt x="299664" y="450418"/>
                    </a:cubicBezTo>
                    <a:lnTo>
                      <a:pt x="299664" y="421234"/>
                    </a:lnTo>
                    <a:lnTo>
                      <a:pt x="338996" y="421234"/>
                    </a:lnTo>
                    <a:lnTo>
                      <a:pt x="338996" y="450418"/>
                    </a:lnTo>
                    <a:cubicBezTo>
                      <a:pt x="338996" y="455999"/>
                      <a:pt x="343523" y="460526"/>
                      <a:pt x="349104" y="460526"/>
                    </a:cubicBezTo>
                    <a:cubicBezTo>
                      <a:pt x="354685" y="460526"/>
                      <a:pt x="359212" y="455999"/>
                      <a:pt x="359212" y="450418"/>
                    </a:cubicBezTo>
                    <a:lnTo>
                      <a:pt x="359212" y="421234"/>
                    </a:lnTo>
                    <a:lnTo>
                      <a:pt x="360668" y="421234"/>
                    </a:lnTo>
                    <a:cubicBezTo>
                      <a:pt x="395299" y="421171"/>
                      <a:pt x="423901" y="394170"/>
                      <a:pt x="425958" y="359601"/>
                    </a:cubicBezTo>
                    <a:lnTo>
                      <a:pt x="450029" y="359601"/>
                    </a:lnTo>
                    <a:cubicBezTo>
                      <a:pt x="455610" y="359601"/>
                      <a:pt x="460137" y="355074"/>
                      <a:pt x="460137" y="349493"/>
                    </a:cubicBezTo>
                    <a:cubicBezTo>
                      <a:pt x="460137" y="343912"/>
                      <a:pt x="455610" y="339385"/>
                      <a:pt x="450029" y="339385"/>
                    </a:cubicBezTo>
                    <a:lnTo>
                      <a:pt x="426155" y="339385"/>
                    </a:lnTo>
                    <a:lnTo>
                      <a:pt x="426155" y="300053"/>
                    </a:lnTo>
                    <a:lnTo>
                      <a:pt x="450029" y="300053"/>
                    </a:lnTo>
                    <a:cubicBezTo>
                      <a:pt x="455610" y="300053"/>
                      <a:pt x="460137" y="295526"/>
                      <a:pt x="460137" y="289945"/>
                    </a:cubicBezTo>
                    <a:cubicBezTo>
                      <a:pt x="460137" y="284364"/>
                      <a:pt x="455610" y="279837"/>
                      <a:pt x="450029" y="279837"/>
                    </a:cubicBezTo>
                    <a:lnTo>
                      <a:pt x="426155" y="279837"/>
                    </a:lnTo>
                    <a:lnTo>
                      <a:pt x="426155" y="240505"/>
                    </a:lnTo>
                    <a:lnTo>
                      <a:pt x="450029" y="240505"/>
                    </a:lnTo>
                    <a:cubicBezTo>
                      <a:pt x="455610" y="240505"/>
                      <a:pt x="460137" y="235978"/>
                      <a:pt x="460137" y="230397"/>
                    </a:cubicBezTo>
                    <a:cubicBezTo>
                      <a:pt x="460137" y="224816"/>
                      <a:pt x="455610" y="220289"/>
                      <a:pt x="450029" y="220289"/>
                    </a:cubicBezTo>
                    <a:lnTo>
                      <a:pt x="426155" y="220289"/>
                    </a:lnTo>
                    <a:lnTo>
                      <a:pt x="426155" y="180957"/>
                    </a:lnTo>
                    <a:close/>
                    <a:moveTo>
                      <a:pt x="406489" y="111301"/>
                    </a:moveTo>
                    <a:lnTo>
                      <a:pt x="406489" y="356337"/>
                    </a:lnTo>
                    <a:cubicBezTo>
                      <a:pt x="406489" y="357635"/>
                      <a:pt x="406489" y="358893"/>
                      <a:pt x="406489" y="360270"/>
                    </a:cubicBezTo>
                    <a:cubicBezTo>
                      <a:pt x="404471" y="383672"/>
                      <a:pt x="384904" y="401651"/>
                      <a:pt x="361415" y="401686"/>
                    </a:cubicBezTo>
                    <a:lnTo>
                      <a:pt x="99348" y="401686"/>
                    </a:lnTo>
                    <a:cubicBezTo>
                      <a:pt x="75852" y="401670"/>
                      <a:pt x="56276" y="383680"/>
                      <a:pt x="54274" y="360270"/>
                    </a:cubicBezTo>
                    <a:cubicBezTo>
                      <a:pt x="54274" y="358972"/>
                      <a:pt x="54274" y="357713"/>
                      <a:pt x="54274" y="356337"/>
                    </a:cubicBezTo>
                    <a:lnTo>
                      <a:pt x="54274" y="105047"/>
                    </a:lnTo>
                    <a:cubicBezTo>
                      <a:pt x="54274" y="103749"/>
                      <a:pt x="54274" y="102451"/>
                      <a:pt x="54274" y="101114"/>
                    </a:cubicBezTo>
                    <a:cubicBezTo>
                      <a:pt x="56276" y="77704"/>
                      <a:pt x="75852" y="59713"/>
                      <a:pt x="99348" y="59698"/>
                    </a:cubicBezTo>
                    <a:lnTo>
                      <a:pt x="361218" y="59698"/>
                    </a:lnTo>
                    <a:cubicBezTo>
                      <a:pt x="384707" y="59733"/>
                      <a:pt x="404275" y="77712"/>
                      <a:pt x="406292" y="101114"/>
                    </a:cubicBezTo>
                    <a:cubicBezTo>
                      <a:pt x="406292" y="102373"/>
                      <a:pt x="406292" y="103670"/>
                      <a:pt x="406292" y="105047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 dirty="0"/>
              </a:p>
            </p:txBody>
          </p:sp>
          <p:sp>
            <p:nvSpPr>
              <p:cNvPr id="78" name="手繪多邊形 77">
                <a:extLst>
                  <a:ext uri="{FF2B5EF4-FFF2-40B4-BE49-F238E27FC236}">
                    <a16:creationId xmlns="" xmlns:a16="http://schemas.microsoft.com/office/drawing/2014/main" id="{2AE98FE1-5414-F049-EC87-8B495128DE56}"/>
                  </a:ext>
                </a:extLst>
              </p:cNvPr>
              <p:cNvSpPr/>
              <p:nvPr/>
            </p:nvSpPr>
            <p:spPr>
              <a:xfrm>
                <a:off x="8099558" y="6108436"/>
                <a:ext cx="299707" cy="291329"/>
              </a:xfrm>
              <a:custGeom>
                <a:avLst/>
                <a:gdLst>
                  <a:gd name="connsiteX0" fmla="*/ 247157 w 299707"/>
                  <a:gd name="connsiteY0" fmla="*/ -362 h 291329"/>
                  <a:gd name="connsiteX1" fmla="*/ 52150 w 299707"/>
                  <a:gd name="connsiteY1" fmla="*/ -362 h 291329"/>
                  <a:gd name="connsiteX2" fmla="*/ -239 w 299707"/>
                  <a:gd name="connsiteY2" fmla="*/ 52028 h 291329"/>
                  <a:gd name="connsiteX3" fmla="*/ -239 w 299707"/>
                  <a:gd name="connsiteY3" fmla="*/ 238577 h 291329"/>
                  <a:gd name="connsiteX4" fmla="*/ 52150 w 299707"/>
                  <a:gd name="connsiteY4" fmla="*/ 290967 h 291329"/>
                  <a:gd name="connsiteX5" fmla="*/ 247157 w 299707"/>
                  <a:gd name="connsiteY5" fmla="*/ 290967 h 291329"/>
                  <a:gd name="connsiteX6" fmla="*/ 299468 w 299707"/>
                  <a:gd name="connsiteY6" fmla="*/ 238577 h 291329"/>
                  <a:gd name="connsiteX7" fmla="*/ 299468 w 299707"/>
                  <a:gd name="connsiteY7" fmla="*/ 52028 h 291329"/>
                  <a:gd name="connsiteX8" fmla="*/ 247157 w 299707"/>
                  <a:gd name="connsiteY8" fmla="*/ -362 h 291329"/>
                  <a:gd name="connsiteX9" fmla="*/ 279330 w 299707"/>
                  <a:gd name="connsiteY9" fmla="*/ 238577 h 291329"/>
                  <a:gd name="connsiteX10" fmla="*/ 247157 w 299707"/>
                  <a:gd name="connsiteY10" fmla="*/ 270751 h 291329"/>
                  <a:gd name="connsiteX11" fmla="*/ 52150 w 299707"/>
                  <a:gd name="connsiteY11" fmla="*/ 270751 h 291329"/>
                  <a:gd name="connsiteX12" fmla="*/ 19977 w 299707"/>
                  <a:gd name="connsiteY12" fmla="*/ 238577 h 291329"/>
                  <a:gd name="connsiteX13" fmla="*/ 19977 w 299707"/>
                  <a:gd name="connsiteY13" fmla="*/ 52028 h 291329"/>
                  <a:gd name="connsiteX14" fmla="*/ 52150 w 299707"/>
                  <a:gd name="connsiteY14" fmla="*/ 19854 h 291329"/>
                  <a:gd name="connsiteX15" fmla="*/ 247157 w 299707"/>
                  <a:gd name="connsiteY15" fmla="*/ 19854 h 291329"/>
                  <a:gd name="connsiteX16" fmla="*/ 279330 w 299707"/>
                  <a:gd name="connsiteY16" fmla="*/ 52028 h 291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707" h="291329">
                    <a:moveTo>
                      <a:pt x="247157" y="-362"/>
                    </a:moveTo>
                    <a:lnTo>
                      <a:pt x="52150" y="-362"/>
                    </a:lnTo>
                    <a:cubicBezTo>
                      <a:pt x="23226" y="-339"/>
                      <a:pt x="-216" y="23103"/>
                      <a:pt x="-239" y="52028"/>
                    </a:cubicBezTo>
                    <a:lnTo>
                      <a:pt x="-239" y="238577"/>
                    </a:lnTo>
                    <a:cubicBezTo>
                      <a:pt x="-216" y="267502"/>
                      <a:pt x="23226" y="290944"/>
                      <a:pt x="52150" y="290967"/>
                    </a:cubicBezTo>
                    <a:lnTo>
                      <a:pt x="247157" y="290967"/>
                    </a:lnTo>
                    <a:cubicBezTo>
                      <a:pt x="276042" y="290881"/>
                      <a:pt x="299425" y="267463"/>
                      <a:pt x="299468" y="238577"/>
                    </a:cubicBezTo>
                    <a:lnTo>
                      <a:pt x="299468" y="52028"/>
                    </a:lnTo>
                    <a:cubicBezTo>
                      <a:pt x="299425" y="23142"/>
                      <a:pt x="276042" y="-276"/>
                      <a:pt x="247157" y="-362"/>
                    </a:cubicBezTo>
                    <a:close/>
                    <a:moveTo>
                      <a:pt x="279330" y="238577"/>
                    </a:moveTo>
                    <a:cubicBezTo>
                      <a:pt x="279330" y="256347"/>
                      <a:pt x="264927" y="270751"/>
                      <a:pt x="247157" y="270751"/>
                    </a:cubicBezTo>
                    <a:lnTo>
                      <a:pt x="52150" y="270751"/>
                    </a:lnTo>
                    <a:cubicBezTo>
                      <a:pt x="34380" y="270751"/>
                      <a:pt x="19977" y="256347"/>
                      <a:pt x="19977" y="238577"/>
                    </a:cubicBezTo>
                    <a:lnTo>
                      <a:pt x="19977" y="52028"/>
                    </a:lnTo>
                    <a:cubicBezTo>
                      <a:pt x="19977" y="34257"/>
                      <a:pt x="34380" y="19854"/>
                      <a:pt x="52150" y="19854"/>
                    </a:cubicBezTo>
                    <a:lnTo>
                      <a:pt x="247157" y="19854"/>
                    </a:lnTo>
                    <a:cubicBezTo>
                      <a:pt x="264927" y="19854"/>
                      <a:pt x="279330" y="34257"/>
                      <a:pt x="279330" y="52028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9" name="手繪多邊形 78">
                <a:extLst>
                  <a:ext uri="{FF2B5EF4-FFF2-40B4-BE49-F238E27FC236}">
                    <a16:creationId xmlns="" xmlns:a16="http://schemas.microsoft.com/office/drawing/2014/main" id="{8EA2CEB6-0E7E-EB20-A347-135E92CC6E07}"/>
                  </a:ext>
                </a:extLst>
              </p:cNvPr>
              <p:cNvSpPr/>
              <p:nvPr/>
            </p:nvSpPr>
            <p:spPr>
              <a:xfrm>
                <a:off x="8132233" y="6211415"/>
                <a:ext cx="60864" cy="85223"/>
              </a:xfrm>
              <a:custGeom>
                <a:avLst/>
                <a:gdLst>
                  <a:gd name="connsiteX0" fmla="*/ 38275 w 60864"/>
                  <a:gd name="connsiteY0" fmla="*/ 35185 h 85223"/>
                  <a:gd name="connsiteX1" fmla="*/ 28364 w 60864"/>
                  <a:gd name="connsiteY1" fmla="*/ 33769 h 85223"/>
                  <a:gd name="connsiteX2" fmla="*/ 20497 w 60864"/>
                  <a:gd name="connsiteY2" fmla="*/ 30465 h 85223"/>
                  <a:gd name="connsiteX3" fmla="*/ 18020 w 60864"/>
                  <a:gd name="connsiteY3" fmla="*/ 24487 h 85223"/>
                  <a:gd name="connsiteX4" fmla="*/ 30960 w 60864"/>
                  <a:gd name="connsiteY4" fmla="*/ 13867 h 85223"/>
                  <a:gd name="connsiteX5" fmla="*/ 46692 w 60864"/>
                  <a:gd name="connsiteY5" fmla="*/ 18469 h 85223"/>
                  <a:gd name="connsiteX6" fmla="*/ 49288 w 60864"/>
                  <a:gd name="connsiteY6" fmla="*/ 18469 h 85223"/>
                  <a:gd name="connsiteX7" fmla="*/ 56958 w 60864"/>
                  <a:gd name="connsiteY7" fmla="*/ 10918 h 85223"/>
                  <a:gd name="connsiteX8" fmla="*/ 57009 w 60864"/>
                  <a:gd name="connsiteY8" fmla="*/ 8137 h 85223"/>
                  <a:gd name="connsiteX9" fmla="*/ 56958 w 60864"/>
                  <a:gd name="connsiteY9" fmla="*/ 8086 h 85223"/>
                  <a:gd name="connsiteX10" fmla="*/ 31392 w 60864"/>
                  <a:gd name="connsiteY10" fmla="*/ -292 h 85223"/>
                  <a:gd name="connsiteX11" fmla="*/ 2208 w 60864"/>
                  <a:gd name="connsiteY11" fmla="*/ 25156 h 85223"/>
                  <a:gd name="connsiteX12" fmla="*/ 8226 w 60864"/>
                  <a:gd name="connsiteY12" fmla="*/ 41596 h 85223"/>
                  <a:gd name="connsiteX13" fmla="*/ 24470 w 60864"/>
                  <a:gd name="connsiteY13" fmla="*/ 48558 h 85223"/>
                  <a:gd name="connsiteX14" fmla="*/ 34578 w 60864"/>
                  <a:gd name="connsiteY14" fmla="*/ 49974 h 85223"/>
                  <a:gd name="connsiteX15" fmla="*/ 42012 w 60864"/>
                  <a:gd name="connsiteY15" fmla="*/ 52924 h 85223"/>
                  <a:gd name="connsiteX16" fmla="*/ 44568 w 60864"/>
                  <a:gd name="connsiteY16" fmla="*/ 59964 h 85223"/>
                  <a:gd name="connsiteX17" fmla="*/ 29740 w 60864"/>
                  <a:gd name="connsiteY17" fmla="*/ 70348 h 85223"/>
                  <a:gd name="connsiteX18" fmla="*/ 10861 w 60864"/>
                  <a:gd name="connsiteY18" fmla="*/ 64527 h 85223"/>
                  <a:gd name="connsiteX19" fmla="*/ 8226 w 60864"/>
                  <a:gd name="connsiteY19" fmla="*/ 64527 h 85223"/>
                  <a:gd name="connsiteX20" fmla="*/ 360 w 60864"/>
                  <a:gd name="connsiteY20" fmla="*/ 72393 h 85223"/>
                  <a:gd name="connsiteX21" fmla="*/ 293 w 60864"/>
                  <a:gd name="connsiteY21" fmla="*/ 75119 h 85223"/>
                  <a:gd name="connsiteX22" fmla="*/ 360 w 60864"/>
                  <a:gd name="connsiteY22" fmla="*/ 75186 h 85223"/>
                  <a:gd name="connsiteX23" fmla="*/ 29504 w 60864"/>
                  <a:gd name="connsiteY23" fmla="*/ 84861 h 85223"/>
                  <a:gd name="connsiteX24" fmla="*/ 60576 w 60864"/>
                  <a:gd name="connsiteY24" fmla="*/ 59414 h 85223"/>
                  <a:gd name="connsiteX25" fmla="*/ 54126 w 60864"/>
                  <a:gd name="connsiteY25" fmla="*/ 41636 h 85223"/>
                  <a:gd name="connsiteX26" fmla="*/ 38275 w 60864"/>
                  <a:gd name="connsiteY26" fmla="*/ 35185 h 8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864" h="85223">
                    <a:moveTo>
                      <a:pt x="38275" y="35185"/>
                    </a:moveTo>
                    <a:lnTo>
                      <a:pt x="28364" y="33769"/>
                    </a:lnTo>
                    <a:cubicBezTo>
                      <a:pt x="25469" y="33486"/>
                      <a:pt x="22727" y="32334"/>
                      <a:pt x="20497" y="30465"/>
                    </a:cubicBezTo>
                    <a:cubicBezTo>
                      <a:pt x="18877" y="28904"/>
                      <a:pt x="17980" y="26737"/>
                      <a:pt x="18020" y="24487"/>
                    </a:cubicBezTo>
                    <a:cubicBezTo>
                      <a:pt x="18020" y="18705"/>
                      <a:pt x="22267" y="13867"/>
                      <a:pt x="30960" y="13867"/>
                    </a:cubicBezTo>
                    <a:cubicBezTo>
                      <a:pt x="36580" y="13517"/>
                      <a:pt x="42146" y="15146"/>
                      <a:pt x="46692" y="18469"/>
                    </a:cubicBezTo>
                    <a:cubicBezTo>
                      <a:pt x="47428" y="19138"/>
                      <a:pt x="48553" y="19138"/>
                      <a:pt x="49288" y="18469"/>
                    </a:cubicBezTo>
                    <a:lnTo>
                      <a:pt x="56958" y="10918"/>
                    </a:lnTo>
                    <a:cubicBezTo>
                      <a:pt x="57741" y="10162"/>
                      <a:pt x="57764" y="8920"/>
                      <a:pt x="57009" y="8137"/>
                    </a:cubicBezTo>
                    <a:cubicBezTo>
                      <a:pt x="56993" y="8121"/>
                      <a:pt x="56974" y="8102"/>
                      <a:pt x="56958" y="8086"/>
                    </a:cubicBezTo>
                    <a:cubicBezTo>
                      <a:pt x="49819" y="2131"/>
                      <a:pt x="40671" y="-870"/>
                      <a:pt x="31392" y="-292"/>
                    </a:cubicBezTo>
                    <a:cubicBezTo>
                      <a:pt x="13260" y="-292"/>
                      <a:pt x="2208" y="10170"/>
                      <a:pt x="2208" y="25156"/>
                    </a:cubicBezTo>
                    <a:cubicBezTo>
                      <a:pt x="1858" y="31232"/>
                      <a:pt x="4033" y="37183"/>
                      <a:pt x="8226" y="41596"/>
                    </a:cubicBezTo>
                    <a:cubicBezTo>
                      <a:pt x="12757" y="45596"/>
                      <a:pt x="18448" y="48035"/>
                      <a:pt x="24470" y="48558"/>
                    </a:cubicBezTo>
                    <a:lnTo>
                      <a:pt x="34578" y="49974"/>
                    </a:lnTo>
                    <a:cubicBezTo>
                      <a:pt x="37312" y="50115"/>
                      <a:pt x="39923" y="51154"/>
                      <a:pt x="42012" y="52924"/>
                    </a:cubicBezTo>
                    <a:cubicBezTo>
                      <a:pt x="43797" y="54820"/>
                      <a:pt x="44722" y="57364"/>
                      <a:pt x="44568" y="59964"/>
                    </a:cubicBezTo>
                    <a:cubicBezTo>
                      <a:pt x="44568" y="66690"/>
                      <a:pt x="39416" y="70348"/>
                      <a:pt x="29740" y="70348"/>
                    </a:cubicBezTo>
                    <a:cubicBezTo>
                      <a:pt x="22952" y="70729"/>
                      <a:pt x="16253" y="68664"/>
                      <a:pt x="10861" y="64527"/>
                    </a:cubicBezTo>
                    <a:cubicBezTo>
                      <a:pt x="10122" y="63830"/>
                      <a:pt x="8965" y="63830"/>
                      <a:pt x="8226" y="64527"/>
                    </a:cubicBezTo>
                    <a:lnTo>
                      <a:pt x="360" y="72393"/>
                    </a:lnTo>
                    <a:cubicBezTo>
                      <a:pt x="-411" y="73128"/>
                      <a:pt x="-443" y="74348"/>
                      <a:pt x="293" y="75119"/>
                    </a:cubicBezTo>
                    <a:cubicBezTo>
                      <a:pt x="312" y="75142"/>
                      <a:pt x="336" y="75162"/>
                      <a:pt x="360" y="75186"/>
                    </a:cubicBezTo>
                    <a:cubicBezTo>
                      <a:pt x="8226" y="82462"/>
                      <a:pt x="17548" y="84861"/>
                      <a:pt x="29504" y="84861"/>
                    </a:cubicBezTo>
                    <a:cubicBezTo>
                      <a:pt x="47046" y="84861"/>
                      <a:pt x="60576" y="75658"/>
                      <a:pt x="60576" y="59414"/>
                    </a:cubicBezTo>
                    <a:cubicBezTo>
                      <a:pt x="60997" y="52849"/>
                      <a:pt x="58661" y="46403"/>
                      <a:pt x="54126" y="41636"/>
                    </a:cubicBezTo>
                    <a:cubicBezTo>
                      <a:pt x="49642" y="37887"/>
                      <a:pt x="44100" y="35630"/>
                      <a:pt x="38275" y="35185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80" name="手繪多邊形 79">
                <a:extLst>
                  <a:ext uri="{FF2B5EF4-FFF2-40B4-BE49-F238E27FC236}">
                    <a16:creationId xmlns="" xmlns:a16="http://schemas.microsoft.com/office/drawing/2014/main" id="{862EC5C6-EF2E-F9C6-B784-F6B04E1B6868}"/>
                  </a:ext>
                </a:extLst>
              </p:cNvPr>
              <p:cNvSpPr/>
              <p:nvPr/>
            </p:nvSpPr>
            <p:spPr>
              <a:xfrm>
                <a:off x="8196392" y="6233983"/>
                <a:ext cx="53412" cy="62976"/>
              </a:xfrm>
              <a:custGeom>
                <a:avLst/>
                <a:gdLst>
                  <a:gd name="connsiteX0" fmla="*/ 26506 w 53412"/>
                  <a:gd name="connsiteY0" fmla="*/ -362 h 62976"/>
                  <a:gd name="connsiteX1" fmla="*/ -239 w 53412"/>
                  <a:gd name="connsiteY1" fmla="*/ 31103 h 62976"/>
                  <a:gd name="connsiteX2" fmla="*/ 28158 w 53412"/>
                  <a:gd name="connsiteY2" fmla="*/ 62568 h 62976"/>
                  <a:gd name="connsiteX3" fmla="*/ 49987 w 53412"/>
                  <a:gd name="connsiteY3" fmla="*/ 54309 h 62976"/>
                  <a:gd name="connsiteX4" fmla="*/ 50054 w 53412"/>
                  <a:gd name="connsiteY4" fmla="*/ 51583 h 62976"/>
                  <a:gd name="connsiteX5" fmla="*/ 49987 w 53412"/>
                  <a:gd name="connsiteY5" fmla="*/ 51516 h 62976"/>
                  <a:gd name="connsiteX6" fmla="*/ 43419 w 53412"/>
                  <a:gd name="connsiteY6" fmla="*/ 45144 h 62976"/>
                  <a:gd name="connsiteX7" fmla="*/ 40823 w 53412"/>
                  <a:gd name="connsiteY7" fmla="*/ 45144 h 62976"/>
                  <a:gd name="connsiteX8" fmla="*/ 28237 w 53412"/>
                  <a:gd name="connsiteY8" fmla="*/ 49707 h 62976"/>
                  <a:gd name="connsiteX9" fmla="*/ 14943 w 53412"/>
                  <a:gd name="connsiteY9" fmla="*/ 38222 h 62976"/>
                  <a:gd name="connsiteX10" fmla="*/ 16658 w 53412"/>
                  <a:gd name="connsiteY10" fmla="*/ 36035 h 62976"/>
                  <a:gd name="connsiteX11" fmla="*/ 16870 w 53412"/>
                  <a:gd name="connsiteY11" fmla="*/ 36020 h 62976"/>
                  <a:gd name="connsiteX12" fmla="*/ 51246 w 53412"/>
                  <a:gd name="connsiteY12" fmla="*/ 36020 h 62976"/>
                  <a:gd name="connsiteX13" fmla="*/ 53173 w 53412"/>
                  <a:gd name="connsiteY13" fmla="*/ 34171 h 62976"/>
                  <a:gd name="connsiteX14" fmla="*/ 53173 w 53412"/>
                  <a:gd name="connsiteY14" fmla="*/ 34092 h 62976"/>
                  <a:gd name="connsiteX15" fmla="*/ 53173 w 53412"/>
                  <a:gd name="connsiteY15" fmla="*/ 29215 h 62976"/>
                  <a:gd name="connsiteX16" fmla="*/ 26506 w 53412"/>
                  <a:gd name="connsiteY16" fmla="*/ -362 h 62976"/>
                  <a:gd name="connsiteX17" fmla="*/ 36064 w 53412"/>
                  <a:gd name="connsiteY17" fmla="*/ 25282 h 62976"/>
                  <a:gd name="connsiteX18" fmla="*/ 16949 w 53412"/>
                  <a:gd name="connsiteY18" fmla="*/ 25282 h 62976"/>
                  <a:gd name="connsiteX19" fmla="*/ 15006 w 53412"/>
                  <a:gd name="connsiteY19" fmla="*/ 23370 h 62976"/>
                  <a:gd name="connsiteX20" fmla="*/ 15021 w 53412"/>
                  <a:gd name="connsiteY20" fmla="*/ 23119 h 62976"/>
                  <a:gd name="connsiteX21" fmla="*/ 16241 w 53412"/>
                  <a:gd name="connsiteY21" fmla="*/ 18714 h 62976"/>
                  <a:gd name="connsiteX22" fmla="*/ 31497 w 53412"/>
                  <a:gd name="connsiteY22" fmla="*/ 13478 h 62976"/>
                  <a:gd name="connsiteX23" fmla="*/ 36732 w 53412"/>
                  <a:gd name="connsiteY23" fmla="*/ 18714 h 62976"/>
                  <a:gd name="connsiteX24" fmla="*/ 37952 w 53412"/>
                  <a:gd name="connsiteY24" fmla="*/ 23119 h 62976"/>
                  <a:gd name="connsiteX25" fmla="*/ 36276 w 53412"/>
                  <a:gd name="connsiteY25" fmla="*/ 25266 h 62976"/>
                  <a:gd name="connsiteX26" fmla="*/ 36064 w 53412"/>
                  <a:gd name="connsiteY26" fmla="*/ 25282 h 6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412" h="62976">
                    <a:moveTo>
                      <a:pt x="26506" y="-362"/>
                    </a:moveTo>
                    <a:cubicBezTo>
                      <a:pt x="10773" y="-362"/>
                      <a:pt x="-239" y="10926"/>
                      <a:pt x="-239" y="31103"/>
                    </a:cubicBezTo>
                    <a:cubicBezTo>
                      <a:pt x="-239" y="55921"/>
                      <a:pt x="13645" y="62568"/>
                      <a:pt x="28158" y="62568"/>
                    </a:cubicBezTo>
                    <a:cubicBezTo>
                      <a:pt x="36276" y="63028"/>
                      <a:pt x="44209" y="60027"/>
                      <a:pt x="49987" y="54309"/>
                    </a:cubicBezTo>
                    <a:cubicBezTo>
                      <a:pt x="50758" y="53573"/>
                      <a:pt x="50790" y="52354"/>
                      <a:pt x="50054" y="51583"/>
                    </a:cubicBezTo>
                    <a:cubicBezTo>
                      <a:pt x="50034" y="51559"/>
                      <a:pt x="50011" y="51540"/>
                      <a:pt x="49987" y="51516"/>
                    </a:cubicBezTo>
                    <a:lnTo>
                      <a:pt x="43419" y="45144"/>
                    </a:lnTo>
                    <a:cubicBezTo>
                      <a:pt x="42691" y="44456"/>
                      <a:pt x="41551" y="44456"/>
                      <a:pt x="40823" y="45144"/>
                    </a:cubicBezTo>
                    <a:cubicBezTo>
                      <a:pt x="37460" y="48374"/>
                      <a:pt x="32890" y="50029"/>
                      <a:pt x="28237" y="49707"/>
                    </a:cubicBezTo>
                    <a:cubicBezTo>
                      <a:pt x="21397" y="50202"/>
                      <a:pt x="15446" y="45062"/>
                      <a:pt x="14943" y="38222"/>
                    </a:cubicBezTo>
                    <a:cubicBezTo>
                      <a:pt x="14813" y="37144"/>
                      <a:pt x="15580" y="36165"/>
                      <a:pt x="16658" y="36035"/>
                    </a:cubicBezTo>
                    <a:cubicBezTo>
                      <a:pt x="16728" y="36023"/>
                      <a:pt x="16799" y="36020"/>
                      <a:pt x="16870" y="36020"/>
                    </a:cubicBezTo>
                    <a:lnTo>
                      <a:pt x="51246" y="36020"/>
                    </a:lnTo>
                    <a:cubicBezTo>
                      <a:pt x="52288" y="36043"/>
                      <a:pt x="53149" y="35213"/>
                      <a:pt x="53173" y="34171"/>
                    </a:cubicBezTo>
                    <a:cubicBezTo>
                      <a:pt x="53173" y="34143"/>
                      <a:pt x="53173" y="34120"/>
                      <a:pt x="53173" y="34092"/>
                    </a:cubicBezTo>
                    <a:lnTo>
                      <a:pt x="53173" y="29215"/>
                    </a:lnTo>
                    <a:cubicBezTo>
                      <a:pt x="53173" y="12106"/>
                      <a:pt x="43576" y="-362"/>
                      <a:pt x="26506" y="-362"/>
                    </a:cubicBezTo>
                    <a:close/>
                    <a:moveTo>
                      <a:pt x="36064" y="25282"/>
                    </a:moveTo>
                    <a:lnTo>
                      <a:pt x="16949" y="25282"/>
                    </a:lnTo>
                    <a:cubicBezTo>
                      <a:pt x="15883" y="25290"/>
                      <a:pt x="15013" y="24432"/>
                      <a:pt x="15006" y="23370"/>
                    </a:cubicBezTo>
                    <a:cubicBezTo>
                      <a:pt x="15006" y="23284"/>
                      <a:pt x="15009" y="23201"/>
                      <a:pt x="15021" y="23119"/>
                    </a:cubicBezTo>
                    <a:cubicBezTo>
                      <a:pt x="15206" y="21597"/>
                      <a:pt x="15615" y="20114"/>
                      <a:pt x="16241" y="18714"/>
                    </a:cubicBezTo>
                    <a:cubicBezTo>
                      <a:pt x="19010" y="13054"/>
                      <a:pt x="25841" y="10713"/>
                      <a:pt x="31497" y="13478"/>
                    </a:cubicBezTo>
                    <a:cubicBezTo>
                      <a:pt x="33775" y="14596"/>
                      <a:pt x="35619" y="16436"/>
                      <a:pt x="36732" y="18714"/>
                    </a:cubicBezTo>
                    <a:cubicBezTo>
                      <a:pt x="37358" y="20114"/>
                      <a:pt x="37767" y="21597"/>
                      <a:pt x="37952" y="23119"/>
                    </a:cubicBezTo>
                    <a:cubicBezTo>
                      <a:pt x="38081" y="24177"/>
                      <a:pt x="37330" y="25136"/>
                      <a:pt x="36276" y="25266"/>
                    </a:cubicBezTo>
                    <a:cubicBezTo>
                      <a:pt x="36205" y="25278"/>
                      <a:pt x="36135" y="25282"/>
                      <a:pt x="36064" y="25282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81" name="手繪多邊形 80">
                <a:extLst>
                  <a:ext uri="{FF2B5EF4-FFF2-40B4-BE49-F238E27FC236}">
                    <a16:creationId xmlns="" xmlns:a16="http://schemas.microsoft.com/office/drawing/2014/main" id="{58D26001-B1A2-BCE3-9293-49CF6828D7F7}"/>
                  </a:ext>
                </a:extLst>
              </p:cNvPr>
              <p:cNvSpPr/>
              <p:nvPr/>
            </p:nvSpPr>
            <p:spPr>
              <a:xfrm>
                <a:off x="8255980" y="6233963"/>
                <a:ext cx="86476" cy="62124"/>
              </a:xfrm>
              <a:custGeom>
                <a:avLst/>
                <a:gdLst>
                  <a:gd name="connsiteX0" fmla="*/ 64618 w 86476"/>
                  <a:gd name="connsiteY0" fmla="*/ -342 h 62124"/>
                  <a:gd name="connsiteX1" fmla="*/ 47745 w 86476"/>
                  <a:gd name="connsiteY1" fmla="*/ 5951 h 62124"/>
                  <a:gd name="connsiteX2" fmla="*/ 44913 w 86476"/>
                  <a:gd name="connsiteY2" fmla="*/ 5951 h 62124"/>
                  <a:gd name="connsiteX3" fmla="*/ 30007 w 86476"/>
                  <a:gd name="connsiteY3" fmla="*/ -185 h 62124"/>
                  <a:gd name="connsiteX4" fmla="*/ 14707 w 86476"/>
                  <a:gd name="connsiteY4" fmla="*/ 6148 h 62124"/>
                  <a:gd name="connsiteX5" fmla="*/ 14707 w 86476"/>
                  <a:gd name="connsiteY5" fmla="*/ 2450 h 62124"/>
                  <a:gd name="connsiteX6" fmla="*/ 12779 w 86476"/>
                  <a:gd name="connsiteY6" fmla="*/ 523 h 62124"/>
                  <a:gd name="connsiteX7" fmla="*/ 1688 w 86476"/>
                  <a:gd name="connsiteY7" fmla="*/ 523 h 62124"/>
                  <a:gd name="connsiteX8" fmla="*/ -239 w 86476"/>
                  <a:gd name="connsiteY8" fmla="*/ 2450 h 62124"/>
                  <a:gd name="connsiteX9" fmla="*/ -239 w 86476"/>
                  <a:gd name="connsiteY9" fmla="*/ 59835 h 62124"/>
                  <a:gd name="connsiteX10" fmla="*/ 1688 w 86476"/>
                  <a:gd name="connsiteY10" fmla="*/ 61762 h 62124"/>
                  <a:gd name="connsiteX11" fmla="*/ 13251 w 86476"/>
                  <a:gd name="connsiteY11" fmla="*/ 61762 h 62124"/>
                  <a:gd name="connsiteX12" fmla="*/ 15179 w 86476"/>
                  <a:gd name="connsiteY12" fmla="*/ 59835 h 62124"/>
                  <a:gd name="connsiteX13" fmla="*/ 15179 w 86476"/>
                  <a:gd name="connsiteY13" fmla="*/ 24437 h 62124"/>
                  <a:gd name="connsiteX14" fmla="*/ 24248 w 86476"/>
                  <a:gd name="connsiteY14" fmla="*/ 13172 h 62124"/>
                  <a:gd name="connsiteX15" fmla="*/ 35513 w 86476"/>
                  <a:gd name="connsiteY15" fmla="*/ 22242 h 62124"/>
                  <a:gd name="connsiteX16" fmla="*/ 35513 w 86476"/>
                  <a:gd name="connsiteY16" fmla="*/ 24437 h 62124"/>
                  <a:gd name="connsiteX17" fmla="*/ 35513 w 86476"/>
                  <a:gd name="connsiteY17" fmla="*/ 59835 h 62124"/>
                  <a:gd name="connsiteX18" fmla="*/ 37440 w 86476"/>
                  <a:gd name="connsiteY18" fmla="*/ 61762 h 62124"/>
                  <a:gd name="connsiteX19" fmla="*/ 48650 w 86476"/>
                  <a:gd name="connsiteY19" fmla="*/ 61762 h 62124"/>
                  <a:gd name="connsiteX20" fmla="*/ 50577 w 86476"/>
                  <a:gd name="connsiteY20" fmla="*/ 59835 h 62124"/>
                  <a:gd name="connsiteX21" fmla="*/ 50577 w 86476"/>
                  <a:gd name="connsiteY21" fmla="*/ 24437 h 62124"/>
                  <a:gd name="connsiteX22" fmla="*/ 60323 w 86476"/>
                  <a:gd name="connsiteY22" fmla="*/ 13829 h 62124"/>
                  <a:gd name="connsiteX23" fmla="*/ 70931 w 86476"/>
                  <a:gd name="connsiteY23" fmla="*/ 23575 h 62124"/>
                  <a:gd name="connsiteX24" fmla="*/ 70912 w 86476"/>
                  <a:gd name="connsiteY24" fmla="*/ 24791 h 62124"/>
                  <a:gd name="connsiteX25" fmla="*/ 70912 w 86476"/>
                  <a:gd name="connsiteY25" fmla="*/ 59835 h 62124"/>
                  <a:gd name="connsiteX26" fmla="*/ 72839 w 86476"/>
                  <a:gd name="connsiteY26" fmla="*/ 61762 h 62124"/>
                  <a:gd name="connsiteX27" fmla="*/ 84284 w 86476"/>
                  <a:gd name="connsiteY27" fmla="*/ 61762 h 62124"/>
                  <a:gd name="connsiteX28" fmla="*/ 86212 w 86476"/>
                  <a:gd name="connsiteY28" fmla="*/ 59835 h 62124"/>
                  <a:gd name="connsiteX29" fmla="*/ 86212 w 86476"/>
                  <a:gd name="connsiteY29" fmla="*/ 22470 h 62124"/>
                  <a:gd name="connsiteX30" fmla="*/ 79525 w 86476"/>
                  <a:gd name="connsiteY30" fmla="*/ 5046 h 62124"/>
                  <a:gd name="connsiteX31" fmla="*/ 64618 w 86476"/>
                  <a:gd name="connsiteY31" fmla="*/ -342 h 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6476" h="62124">
                    <a:moveTo>
                      <a:pt x="64618" y="-342"/>
                    </a:moveTo>
                    <a:cubicBezTo>
                      <a:pt x="58377" y="-602"/>
                      <a:pt x="52292" y="1668"/>
                      <a:pt x="47745" y="5951"/>
                    </a:cubicBezTo>
                    <a:cubicBezTo>
                      <a:pt x="46963" y="6730"/>
                      <a:pt x="45696" y="6730"/>
                      <a:pt x="44913" y="5951"/>
                    </a:cubicBezTo>
                    <a:cubicBezTo>
                      <a:pt x="41086" y="1817"/>
                      <a:pt x="35635" y="-425"/>
                      <a:pt x="30007" y="-185"/>
                    </a:cubicBezTo>
                    <a:cubicBezTo>
                      <a:pt x="24268" y="-197"/>
                      <a:pt x="18762" y="2084"/>
                      <a:pt x="14707" y="6148"/>
                    </a:cubicBezTo>
                    <a:lnTo>
                      <a:pt x="14707" y="2450"/>
                    </a:lnTo>
                    <a:cubicBezTo>
                      <a:pt x="14707" y="1384"/>
                      <a:pt x="13845" y="523"/>
                      <a:pt x="12779" y="523"/>
                    </a:cubicBezTo>
                    <a:lnTo>
                      <a:pt x="1688" y="523"/>
                    </a:lnTo>
                    <a:cubicBezTo>
                      <a:pt x="622" y="523"/>
                      <a:pt x="-239" y="1384"/>
                      <a:pt x="-239" y="2450"/>
                    </a:cubicBezTo>
                    <a:lnTo>
                      <a:pt x="-239" y="59835"/>
                    </a:lnTo>
                    <a:cubicBezTo>
                      <a:pt x="-239" y="60901"/>
                      <a:pt x="622" y="61762"/>
                      <a:pt x="1688" y="61762"/>
                    </a:cubicBezTo>
                    <a:lnTo>
                      <a:pt x="13251" y="61762"/>
                    </a:lnTo>
                    <a:cubicBezTo>
                      <a:pt x="14317" y="61762"/>
                      <a:pt x="15179" y="60901"/>
                      <a:pt x="15179" y="59835"/>
                    </a:cubicBezTo>
                    <a:lnTo>
                      <a:pt x="15179" y="24437"/>
                    </a:lnTo>
                    <a:cubicBezTo>
                      <a:pt x="14573" y="18820"/>
                      <a:pt x="18632" y="13778"/>
                      <a:pt x="24248" y="13172"/>
                    </a:cubicBezTo>
                    <a:cubicBezTo>
                      <a:pt x="29865" y="12566"/>
                      <a:pt x="34907" y="16629"/>
                      <a:pt x="35513" y="22242"/>
                    </a:cubicBezTo>
                    <a:cubicBezTo>
                      <a:pt x="35592" y="22974"/>
                      <a:pt x="35592" y="23709"/>
                      <a:pt x="35513" y="24437"/>
                    </a:cubicBezTo>
                    <a:lnTo>
                      <a:pt x="35513" y="59835"/>
                    </a:lnTo>
                    <a:cubicBezTo>
                      <a:pt x="35513" y="60901"/>
                      <a:pt x="36374" y="61762"/>
                      <a:pt x="37440" y="61762"/>
                    </a:cubicBezTo>
                    <a:lnTo>
                      <a:pt x="48650" y="61762"/>
                    </a:lnTo>
                    <a:cubicBezTo>
                      <a:pt x="49716" y="61762"/>
                      <a:pt x="50577" y="60901"/>
                      <a:pt x="50577" y="59835"/>
                    </a:cubicBezTo>
                    <a:lnTo>
                      <a:pt x="50577" y="24437"/>
                    </a:lnTo>
                    <a:cubicBezTo>
                      <a:pt x="50341" y="18816"/>
                      <a:pt x="54703" y="14065"/>
                      <a:pt x="60323" y="13829"/>
                    </a:cubicBezTo>
                    <a:cubicBezTo>
                      <a:pt x="65944" y="13589"/>
                      <a:pt x="70695" y="17955"/>
                      <a:pt x="70931" y="23575"/>
                    </a:cubicBezTo>
                    <a:cubicBezTo>
                      <a:pt x="70951" y="23980"/>
                      <a:pt x="70943" y="24386"/>
                      <a:pt x="70912" y="24791"/>
                    </a:cubicBezTo>
                    <a:lnTo>
                      <a:pt x="70912" y="59835"/>
                    </a:lnTo>
                    <a:cubicBezTo>
                      <a:pt x="70912" y="60901"/>
                      <a:pt x="71773" y="61762"/>
                      <a:pt x="72839" y="61762"/>
                    </a:cubicBezTo>
                    <a:lnTo>
                      <a:pt x="84284" y="61762"/>
                    </a:lnTo>
                    <a:cubicBezTo>
                      <a:pt x="85350" y="61762"/>
                      <a:pt x="86212" y="60901"/>
                      <a:pt x="86212" y="59835"/>
                    </a:cubicBezTo>
                    <a:lnTo>
                      <a:pt x="86212" y="22470"/>
                    </a:lnTo>
                    <a:cubicBezTo>
                      <a:pt x="86514" y="15984"/>
                      <a:pt x="84092" y="9664"/>
                      <a:pt x="79525" y="5046"/>
                    </a:cubicBezTo>
                    <a:cubicBezTo>
                      <a:pt x="75423" y="1424"/>
                      <a:pt x="70089" y="-503"/>
                      <a:pt x="64618" y="-342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82" name="手繪多邊形 81">
                <a:extLst>
                  <a:ext uri="{FF2B5EF4-FFF2-40B4-BE49-F238E27FC236}">
                    <a16:creationId xmlns="" xmlns:a16="http://schemas.microsoft.com/office/drawing/2014/main" id="{ED288BAE-2033-A50C-4DD7-F712D02658AD}"/>
                  </a:ext>
                </a:extLst>
              </p:cNvPr>
              <p:cNvSpPr/>
              <p:nvPr/>
            </p:nvSpPr>
            <p:spPr>
              <a:xfrm>
                <a:off x="8350847" y="6211721"/>
                <a:ext cx="15653" cy="12468"/>
              </a:xfrm>
              <a:custGeom>
                <a:avLst/>
                <a:gdLst>
                  <a:gd name="connsiteX0" fmla="*/ 13727 w 15653"/>
                  <a:gd name="connsiteY0" fmla="*/ 0 h 12468"/>
                  <a:gd name="connsiteX1" fmla="*/ 15654 w 15653"/>
                  <a:gd name="connsiteY1" fmla="*/ 0 h 12468"/>
                  <a:gd name="connsiteX2" fmla="*/ 15654 w 15653"/>
                  <a:gd name="connsiteY2" fmla="*/ 12468 h 12468"/>
                  <a:gd name="connsiteX3" fmla="*/ 13727 w 15653"/>
                  <a:gd name="connsiteY3" fmla="*/ 12468 h 12468"/>
                  <a:gd name="connsiteX4" fmla="*/ 1927 w 15653"/>
                  <a:gd name="connsiteY4" fmla="*/ 12468 h 12468"/>
                  <a:gd name="connsiteX5" fmla="*/ 0 w 15653"/>
                  <a:gd name="connsiteY5" fmla="*/ 12468 h 12468"/>
                  <a:gd name="connsiteX6" fmla="*/ 0 w 15653"/>
                  <a:gd name="connsiteY6" fmla="*/ 0 h 12468"/>
                  <a:gd name="connsiteX7" fmla="*/ 1927 w 15653"/>
                  <a:gd name="connsiteY7" fmla="*/ 0 h 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53" h="12468">
                    <a:moveTo>
                      <a:pt x="13727" y="0"/>
                    </a:moveTo>
                    <a:cubicBezTo>
                      <a:pt x="14791" y="0"/>
                      <a:pt x="15654" y="0"/>
                      <a:pt x="15654" y="0"/>
                    </a:cubicBezTo>
                    <a:lnTo>
                      <a:pt x="15654" y="12468"/>
                    </a:lnTo>
                    <a:cubicBezTo>
                      <a:pt x="15654" y="12468"/>
                      <a:pt x="14791" y="12468"/>
                      <a:pt x="13727" y="12468"/>
                    </a:cubicBezTo>
                    <a:lnTo>
                      <a:pt x="1927" y="12468"/>
                    </a:lnTo>
                    <a:cubicBezTo>
                      <a:pt x="863" y="12468"/>
                      <a:pt x="0" y="12468"/>
                      <a:pt x="0" y="12468"/>
                    </a:cubicBezTo>
                    <a:lnTo>
                      <a:pt x="0" y="0"/>
                    </a:lnTo>
                    <a:cubicBezTo>
                      <a:pt x="0" y="0"/>
                      <a:pt x="863" y="0"/>
                      <a:pt x="1927" y="0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83" name="手繪多邊形 82">
                <a:extLst>
                  <a:ext uri="{FF2B5EF4-FFF2-40B4-BE49-F238E27FC236}">
                    <a16:creationId xmlns="" xmlns:a16="http://schemas.microsoft.com/office/drawing/2014/main" id="{E21D6F67-B658-4D22-CB5B-0310BCCC7A6B}"/>
                  </a:ext>
                </a:extLst>
              </p:cNvPr>
              <p:cNvSpPr/>
              <p:nvPr/>
            </p:nvSpPr>
            <p:spPr>
              <a:xfrm>
                <a:off x="8351083" y="6234691"/>
                <a:ext cx="15300" cy="61318"/>
              </a:xfrm>
              <a:custGeom>
                <a:avLst/>
                <a:gdLst>
                  <a:gd name="connsiteX0" fmla="*/ 13373 w 15300"/>
                  <a:gd name="connsiteY0" fmla="*/ 0 h 61318"/>
                  <a:gd name="connsiteX1" fmla="*/ 15300 w 15300"/>
                  <a:gd name="connsiteY1" fmla="*/ 0 h 61318"/>
                  <a:gd name="connsiteX2" fmla="*/ 15300 w 15300"/>
                  <a:gd name="connsiteY2" fmla="*/ 61318 h 61318"/>
                  <a:gd name="connsiteX3" fmla="*/ 13373 w 15300"/>
                  <a:gd name="connsiteY3" fmla="*/ 61318 h 61318"/>
                  <a:gd name="connsiteX4" fmla="*/ 1927 w 15300"/>
                  <a:gd name="connsiteY4" fmla="*/ 61318 h 61318"/>
                  <a:gd name="connsiteX5" fmla="*/ 0 w 15300"/>
                  <a:gd name="connsiteY5" fmla="*/ 61318 h 61318"/>
                  <a:gd name="connsiteX6" fmla="*/ 0 w 15300"/>
                  <a:gd name="connsiteY6" fmla="*/ 0 h 61318"/>
                  <a:gd name="connsiteX7" fmla="*/ 1927 w 15300"/>
                  <a:gd name="connsiteY7" fmla="*/ 0 h 6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00" h="61318">
                    <a:moveTo>
                      <a:pt x="13373" y="0"/>
                    </a:moveTo>
                    <a:cubicBezTo>
                      <a:pt x="14437" y="0"/>
                      <a:pt x="15300" y="0"/>
                      <a:pt x="15300" y="0"/>
                    </a:cubicBezTo>
                    <a:lnTo>
                      <a:pt x="15300" y="61318"/>
                    </a:lnTo>
                    <a:cubicBezTo>
                      <a:pt x="15300" y="61318"/>
                      <a:pt x="14437" y="61318"/>
                      <a:pt x="13373" y="61318"/>
                    </a:cubicBezTo>
                    <a:lnTo>
                      <a:pt x="1927" y="61318"/>
                    </a:lnTo>
                    <a:cubicBezTo>
                      <a:pt x="863" y="61318"/>
                      <a:pt x="0" y="61318"/>
                      <a:pt x="0" y="61318"/>
                    </a:cubicBezTo>
                    <a:lnTo>
                      <a:pt x="0" y="0"/>
                    </a:lnTo>
                    <a:cubicBezTo>
                      <a:pt x="0" y="0"/>
                      <a:pt x="863" y="0"/>
                      <a:pt x="1927" y="0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17" name="圖形 25">
              <a:extLst>
                <a:ext uri="{FF2B5EF4-FFF2-40B4-BE49-F238E27FC236}">
                  <a16:creationId xmlns="" xmlns:a16="http://schemas.microsoft.com/office/drawing/2014/main" id="{9DF632F5-7947-AC0F-A735-1477A68AF9E2}"/>
                </a:ext>
              </a:extLst>
            </p:cNvPr>
            <p:cNvGrpSpPr/>
            <p:nvPr/>
          </p:nvGrpSpPr>
          <p:grpSpPr>
            <a:xfrm>
              <a:off x="4724654" y="5849068"/>
              <a:ext cx="262558" cy="488053"/>
              <a:chOff x="5439028" y="5931148"/>
              <a:chExt cx="323523" cy="601377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70" name="手繪多邊形 69">
                <a:extLst>
                  <a:ext uri="{FF2B5EF4-FFF2-40B4-BE49-F238E27FC236}">
                    <a16:creationId xmlns="" xmlns:a16="http://schemas.microsoft.com/office/drawing/2014/main" id="{FD241D48-CBD3-D6BB-EE9D-7CCC9FD54740}"/>
                  </a:ext>
                </a:extLst>
              </p:cNvPr>
              <p:cNvSpPr/>
              <p:nvPr/>
            </p:nvSpPr>
            <p:spPr>
              <a:xfrm>
                <a:off x="5494385" y="5931148"/>
                <a:ext cx="212977" cy="201145"/>
              </a:xfrm>
              <a:custGeom>
                <a:avLst/>
                <a:gdLst>
                  <a:gd name="connsiteX0" fmla="*/ 17226 w 212977"/>
                  <a:gd name="connsiteY0" fmla="*/ 183863 h 201145"/>
                  <a:gd name="connsiteX1" fmla="*/ 17226 w 212977"/>
                  <a:gd name="connsiteY1" fmla="*/ 17282 h 201145"/>
                  <a:gd name="connsiteX2" fmla="*/ 195552 w 212977"/>
                  <a:gd name="connsiteY2" fmla="*/ 17282 h 201145"/>
                  <a:gd name="connsiteX3" fmla="*/ 195552 w 212977"/>
                  <a:gd name="connsiteY3" fmla="*/ 183863 h 201145"/>
                  <a:gd name="connsiteX4" fmla="*/ 212977 w 212977"/>
                  <a:gd name="connsiteY4" fmla="*/ 201145 h 201145"/>
                  <a:gd name="connsiteX5" fmla="*/ 212977 w 212977"/>
                  <a:gd name="connsiteY5" fmla="*/ 17282 h 201145"/>
                  <a:gd name="connsiteX6" fmla="*/ 195718 w 212977"/>
                  <a:gd name="connsiteY6" fmla="*/ 0 h 201145"/>
                  <a:gd name="connsiteX7" fmla="*/ 195552 w 212977"/>
                  <a:gd name="connsiteY7" fmla="*/ 1 h 201145"/>
                  <a:gd name="connsiteX8" fmla="*/ 17226 w 212977"/>
                  <a:gd name="connsiteY8" fmla="*/ 1 h 201145"/>
                  <a:gd name="connsiteX9" fmla="*/ 0 w 212977"/>
                  <a:gd name="connsiteY9" fmla="*/ 17249 h 201145"/>
                  <a:gd name="connsiteX10" fmla="*/ 0 w 212977"/>
                  <a:gd name="connsiteY10" fmla="*/ 17282 h 201145"/>
                  <a:gd name="connsiteX11" fmla="*/ 0 w 212977"/>
                  <a:gd name="connsiteY11" fmla="*/ 201145 h 20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977" h="201145">
                    <a:moveTo>
                      <a:pt x="17226" y="183863"/>
                    </a:moveTo>
                    <a:lnTo>
                      <a:pt x="17226" y="17282"/>
                    </a:lnTo>
                    <a:lnTo>
                      <a:pt x="195552" y="17282"/>
                    </a:lnTo>
                    <a:lnTo>
                      <a:pt x="195552" y="183863"/>
                    </a:lnTo>
                    <a:lnTo>
                      <a:pt x="212977" y="201145"/>
                    </a:lnTo>
                    <a:lnTo>
                      <a:pt x="212977" y="17282"/>
                    </a:lnTo>
                    <a:cubicBezTo>
                      <a:pt x="212977" y="7738"/>
                      <a:pt x="205250" y="0"/>
                      <a:pt x="195718" y="0"/>
                    </a:cubicBezTo>
                    <a:cubicBezTo>
                      <a:pt x="195663" y="0"/>
                      <a:pt x="195607" y="0"/>
                      <a:pt x="195552" y="1"/>
                    </a:cubicBezTo>
                    <a:lnTo>
                      <a:pt x="17226" y="1"/>
                    </a:lnTo>
                    <a:cubicBezTo>
                      <a:pt x="7712" y="1"/>
                      <a:pt x="0" y="7723"/>
                      <a:pt x="0" y="17249"/>
                    </a:cubicBezTo>
                    <a:cubicBezTo>
                      <a:pt x="0" y="17260"/>
                      <a:pt x="0" y="17271"/>
                      <a:pt x="0" y="17282"/>
                    </a:cubicBezTo>
                    <a:lnTo>
                      <a:pt x="0" y="201145"/>
                    </a:ln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1" name="手繪多邊形 70">
                <a:extLst>
                  <a:ext uri="{FF2B5EF4-FFF2-40B4-BE49-F238E27FC236}">
                    <a16:creationId xmlns="" xmlns:a16="http://schemas.microsoft.com/office/drawing/2014/main" id="{26131F77-34D9-E8ED-1C97-3E5CA40A006D}"/>
                  </a:ext>
                </a:extLst>
              </p:cNvPr>
              <p:cNvSpPr/>
              <p:nvPr/>
            </p:nvSpPr>
            <p:spPr>
              <a:xfrm>
                <a:off x="5494385" y="6331414"/>
                <a:ext cx="212977" cy="201111"/>
              </a:xfrm>
              <a:custGeom>
                <a:avLst/>
                <a:gdLst>
                  <a:gd name="connsiteX0" fmla="*/ 195552 w 212977"/>
                  <a:gd name="connsiteY0" fmla="*/ 17282 h 201111"/>
                  <a:gd name="connsiteX1" fmla="*/ 195552 w 212977"/>
                  <a:gd name="connsiteY1" fmla="*/ 183829 h 201111"/>
                  <a:gd name="connsiteX2" fmla="*/ 17226 w 212977"/>
                  <a:gd name="connsiteY2" fmla="*/ 183829 h 201111"/>
                  <a:gd name="connsiteX3" fmla="*/ 17226 w 212977"/>
                  <a:gd name="connsiteY3" fmla="*/ 17282 h 201111"/>
                  <a:gd name="connsiteX4" fmla="*/ 0 w 212977"/>
                  <a:gd name="connsiteY4" fmla="*/ 0 h 201111"/>
                  <a:gd name="connsiteX5" fmla="*/ 0 w 212977"/>
                  <a:gd name="connsiteY5" fmla="*/ 183829 h 201111"/>
                  <a:gd name="connsiteX6" fmla="*/ 17193 w 212977"/>
                  <a:gd name="connsiteY6" fmla="*/ 201111 h 201111"/>
                  <a:gd name="connsiteX7" fmla="*/ 17226 w 212977"/>
                  <a:gd name="connsiteY7" fmla="*/ 201111 h 201111"/>
                  <a:gd name="connsiteX8" fmla="*/ 195552 w 212977"/>
                  <a:gd name="connsiteY8" fmla="*/ 201111 h 201111"/>
                  <a:gd name="connsiteX9" fmla="*/ 212976 w 212977"/>
                  <a:gd name="connsiteY9" fmla="*/ 183995 h 201111"/>
                  <a:gd name="connsiteX10" fmla="*/ 212977 w 212977"/>
                  <a:gd name="connsiteY10" fmla="*/ 183829 h 201111"/>
                  <a:gd name="connsiteX11" fmla="*/ 212977 w 212977"/>
                  <a:gd name="connsiteY11" fmla="*/ 0 h 20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977" h="201111">
                    <a:moveTo>
                      <a:pt x="195552" y="17282"/>
                    </a:moveTo>
                    <a:lnTo>
                      <a:pt x="195552" y="183829"/>
                    </a:lnTo>
                    <a:lnTo>
                      <a:pt x="17226" y="183829"/>
                    </a:lnTo>
                    <a:lnTo>
                      <a:pt x="17226" y="17282"/>
                    </a:lnTo>
                    <a:lnTo>
                      <a:pt x="0" y="0"/>
                    </a:lnTo>
                    <a:lnTo>
                      <a:pt x="0" y="183829"/>
                    </a:lnTo>
                    <a:cubicBezTo>
                      <a:pt x="-18" y="193356"/>
                      <a:pt x="7679" y="201091"/>
                      <a:pt x="17193" y="201111"/>
                    </a:cubicBezTo>
                    <a:cubicBezTo>
                      <a:pt x="17204" y="201111"/>
                      <a:pt x="17215" y="201111"/>
                      <a:pt x="17226" y="201111"/>
                    </a:cubicBezTo>
                    <a:lnTo>
                      <a:pt x="195552" y="201111"/>
                    </a:lnTo>
                    <a:cubicBezTo>
                      <a:pt x="205084" y="201204"/>
                      <a:pt x="212885" y="193542"/>
                      <a:pt x="212976" y="183995"/>
                    </a:cubicBezTo>
                    <a:cubicBezTo>
                      <a:pt x="212977" y="183942"/>
                      <a:pt x="212977" y="183886"/>
                      <a:pt x="212977" y="183829"/>
                    </a:cubicBezTo>
                    <a:lnTo>
                      <a:pt x="212977" y="0"/>
                    </a:ln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2" name="手繪多邊形 71">
                <a:extLst>
                  <a:ext uri="{FF2B5EF4-FFF2-40B4-BE49-F238E27FC236}">
                    <a16:creationId xmlns="" xmlns:a16="http://schemas.microsoft.com/office/drawing/2014/main" id="{D5CFF1AE-5E2A-A5B7-993E-201C410138B8}"/>
                  </a:ext>
                </a:extLst>
              </p:cNvPr>
              <p:cNvSpPr/>
              <p:nvPr/>
            </p:nvSpPr>
            <p:spPr>
              <a:xfrm>
                <a:off x="5467749" y="6098624"/>
                <a:ext cx="266082" cy="266424"/>
              </a:xfrm>
              <a:custGeom>
                <a:avLst/>
                <a:gdLst>
                  <a:gd name="connsiteX0" fmla="*/ 174650 w 266082"/>
                  <a:gd name="connsiteY0" fmla="*/ 266424 h 266424"/>
                  <a:gd name="connsiteX1" fmla="*/ 91400 w 266082"/>
                  <a:gd name="connsiteY1" fmla="*/ 266424 h 266424"/>
                  <a:gd name="connsiteX2" fmla="*/ 68377 w 266082"/>
                  <a:gd name="connsiteY2" fmla="*/ 256871 h 266424"/>
                  <a:gd name="connsiteX3" fmla="*/ 9542 w 266082"/>
                  <a:gd name="connsiteY3" fmla="*/ 197961 h 266424"/>
                  <a:gd name="connsiteX4" fmla="*/ 1 w 266082"/>
                  <a:gd name="connsiteY4" fmla="*/ 174742 h 266424"/>
                  <a:gd name="connsiteX5" fmla="*/ 1 w 266082"/>
                  <a:gd name="connsiteY5" fmla="*/ 91551 h 266424"/>
                  <a:gd name="connsiteX6" fmla="*/ 9542 w 266082"/>
                  <a:gd name="connsiteY6" fmla="*/ 68332 h 266424"/>
                  <a:gd name="connsiteX7" fmla="*/ 68377 w 266082"/>
                  <a:gd name="connsiteY7" fmla="*/ 9554 h 266424"/>
                  <a:gd name="connsiteX8" fmla="*/ 91566 w 266082"/>
                  <a:gd name="connsiteY8" fmla="*/ 1 h 266424"/>
                  <a:gd name="connsiteX9" fmla="*/ 174650 w 266082"/>
                  <a:gd name="connsiteY9" fmla="*/ 1 h 266424"/>
                  <a:gd name="connsiteX10" fmla="*/ 197839 w 266082"/>
                  <a:gd name="connsiteY10" fmla="*/ 9554 h 266424"/>
                  <a:gd name="connsiteX11" fmla="*/ 256541 w 266082"/>
                  <a:gd name="connsiteY11" fmla="*/ 68497 h 266424"/>
                  <a:gd name="connsiteX12" fmla="*/ 266082 w 266082"/>
                  <a:gd name="connsiteY12" fmla="*/ 91717 h 266424"/>
                  <a:gd name="connsiteX13" fmla="*/ 266082 w 266082"/>
                  <a:gd name="connsiteY13" fmla="*/ 175040 h 266424"/>
                  <a:gd name="connsiteX14" fmla="*/ 256541 w 266082"/>
                  <a:gd name="connsiteY14" fmla="*/ 198259 h 266424"/>
                  <a:gd name="connsiteX15" fmla="*/ 197673 w 266082"/>
                  <a:gd name="connsiteY15" fmla="*/ 256871 h 266424"/>
                  <a:gd name="connsiteX16" fmla="*/ 174650 w 266082"/>
                  <a:gd name="connsiteY16" fmla="*/ 266424 h 266424"/>
                  <a:gd name="connsiteX17" fmla="*/ 91400 w 266082"/>
                  <a:gd name="connsiteY17" fmla="*/ 14961 h 266424"/>
                  <a:gd name="connsiteX18" fmla="*/ 78911 w 266082"/>
                  <a:gd name="connsiteY18" fmla="*/ 20135 h 266424"/>
                  <a:gd name="connsiteX19" fmla="*/ 20044 w 266082"/>
                  <a:gd name="connsiteY19" fmla="*/ 79012 h 266424"/>
                  <a:gd name="connsiteX20" fmla="*/ 14876 w 266082"/>
                  <a:gd name="connsiteY20" fmla="*/ 91551 h 266424"/>
                  <a:gd name="connsiteX21" fmla="*/ 14876 w 266082"/>
                  <a:gd name="connsiteY21" fmla="*/ 174874 h 266424"/>
                  <a:gd name="connsiteX22" fmla="*/ 20044 w 266082"/>
                  <a:gd name="connsiteY22" fmla="*/ 187446 h 266424"/>
                  <a:gd name="connsiteX23" fmla="*/ 78911 w 266082"/>
                  <a:gd name="connsiteY23" fmla="*/ 246356 h 266424"/>
                  <a:gd name="connsiteX24" fmla="*/ 91400 w 266082"/>
                  <a:gd name="connsiteY24" fmla="*/ 251564 h 266424"/>
                  <a:gd name="connsiteX25" fmla="*/ 174650 w 266082"/>
                  <a:gd name="connsiteY25" fmla="*/ 251564 h 266424"/>
                  <a:gd name="connsiteX26" fmla="*/ 187139 w 266082"/>
                  <a:gd name="connsiteY26" fmla="*/ 246356 h 266424"/>
                  <a:gd name="connsiteX27" fmla="*/ 246007 w 266082"/>
                  <a:gd name="connsiteY27" fmla="*/ 187446 h 266424"/>
                  <a:gd name="connsiteX28" fmla="*/ 251174 w 266082"/>
                  <a:gd name="connsiteY28" fmla="*/ 174907 h 266424"/>
                  <a:gd name="connsiteX29" fmla="*/ 251174 w 266082"/>
                  <a:gd name="connsiteY29" fmla="*/ 91551 h 266424"/>
                  <a:gd name="connsiteX30" fmla="*/ 246007 w 266082"/>
                  <a:gd name="connsiteY30" fmla="*/ 79012 h 266424"/>
                  <a:gd name="connsiteX31" fmla="*/ 187139 w 266082"/>
                  <a:gd name="connsiteY31" fmla="*/ 20102 h 266424"/>
                  <a:gd name="connsiteX32" fmla="*/ 174650 w 266082"/>
                  <a:gd name="connsiteY32" fmla="*/ 14961 h 26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6082" h="266424">
                    <a:moveTo>
                      <a:pt x="174650" y="266424"/>
                    </a:moveTo>
                    <a:lnTo>
                      <a:pt x="91400" y="266424"/>
                    </a:lnTo>
                    <a:cubicBezTo>
                      <a:pt x="82760" y="266444"/>
                      <a:pt x="74470" y="263004"/>
                      <a:pt x="68377" y="256871"/>
                    </a:cubicBezTo>
                    <a:lnTo>
                      <a:pt x="9542" y="197961"/>
                    </a:lnTo>
                    <a:cubicBezTo>
                      <a:pt x="3375" y="191818"/>
                      <a:pt x="-64" y="183452"/>
                      <a:pt x="1" y="174742"/>
                    </a:cubicBezTo>
                    <a:lnTo>
                      <a:pt x="1" y="91551"/>
                    </a:lnTo>
                    <a:cubicBezTo>
                      <a:pt x="-79" y="82839"/>
                      <a:pt x="3362" y="74465"/>
                      <a:pt x="9542" y="68332"/>
                    </a:cubicBezTo>
                    <a:lnTo>
                      <a:pt x="68377" y="9554"/>
                    </a:lnTo>
                    <a:cubicBezTo>
                      <a:pt x="74511" y="3379"/>
                      <a:pt x="82868" y="-64"/>
                      <a:pt x="91566" y="1"/>
                    </a:cubicBezTo>
                    <a:lnTo>
                      <a:pt x="174650" y="1"/>
                    </a:lnTo>
                    <a:cubicBezTo>
                      <a:pt x="183347" y="-64"/>
                      <a:pt x="191705" y="3379"/>
                      <a:pt x="197839" y="9554"/>
                    </a:cubicBezTo>
                    <a:lnTo>
                      <a:pt x="256541" y="68497"/>
                    </a:lnTo>
                    <a:cubicBezTo>
                      <a:pt x="262708" y="74639"/>
                      <a:pt x="266147" y="83008"/>
                      <a:pt x="266082" y="91717"/>
                    </a:cubicBezTo>
                    <a:lnTo>
                      <a:pt x="266082" y="175040"/>
                    </a:lnTo>
                    <a:cubicBezTo>
                      <a:pt x="266132" y="183747"/>
                      <a:pt x="262696" y="192110"/>
                      <a:pt x="256541" y="198259"/>
                    </a:cubicBezTo>
                    <a:lnTo>
                      <a:pt x="197673" y="256871"/>
                    </a:lnTo>
                    <a:cubicBezTo>
                      <a:pt x="191580" y="263004"/>
                      <a:pt x="183290" y="266444"/>
                      <a:pt x="174650" y="266424"/>
                    </a:cubicBezTo>
                    <a:close/>
                    <a:moveTo>
                      <a:pt x="91400" y="14961"/>
                    </a:moveTo>
                    <a:cubicBezTo>
                      <a:pt x="86714" y="14944"/>
                      <a:pt x="82216" y="16808"/>
                      <a:pt x="78911" y="20135"/>
                    </a:cubicBezTo>
                    <a:lnTo>
                      <a:pt x="20044" y="79012"/>
                    </a:lnTo>
                    <a:cubicBezTo>
                      <a:pt x="16727" y="82340"/>
                      <a:pt x="14869" y="86850"/>
                      <a:pt x="14876" y="91551"/>
                    </a:cubicBezTo>
                    <a:lnTo>
                      <a:pt x="14876" y="174874"/>
                    </a:lnTo>
                    <a:cubicBezTo>
                      <a:pt x="14860" y="179588"/>
                      <a:pt x="16720" y="184109"/>
                      <a:pt x="20044" y="187446"/>
                    </a:cubicBezTo>
                    <a:lnTo>
                      <a:pt x="78911" y="246356"/>
                    </a:lnTo>
                    <a:cubicBezTo>
                      <a:pt x="82212" y="249693"/>
                      <a:pt x="86710" y="251567"/>
                      <a:pt x="91400" y="251564"/>
                    </a:cubicBezTo>
                    <a:lnTo>
                      <a:pt x="174650" y="251564"/>
                    </a:lnTo>
                    <a:cubicBezTo>
                      <a:pt x="179340" y="251567"/>
                      <a:pt x="183838" y="249693"/>
                      <a:pt x="187139" y="246356"/>
                    </a:cubicBezTo>
                    <a:lnTo>
                      <a:pt x="246007" y="187446"/>
                    </a:lnTo>
                    <a:cubicBezTo>
                      <a:pt x="249335" y="184125"/>
                      <a:pt x="251196" y="179611"/>
                      <a:pt x="251174" y="174907"/>
                    </a:cubicBezTo>
                    <a:lnTo>
                      <a:pt x="251174" y="91551"/>
                    </a:lnTo>
                    <a:cubicBezTo>
                      <a:pt x="251196" y="86847"/>
                      <a:pt x="249335" y="82331"/>
                      <a:pt x="246007" y="79012"/>
                    </a:cubicBezTo>
                    <a:lnTo>
                      <a:pt x="187139" y="20102"/>
                    </a:lnTo>
                    <a:cubicBezTo>
                      <a:pt x="183829" y="16787"/>
                      <a:pt x="179332" y="14935"/>
                      <a:pt x="174650" y="14961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3" name="手繪多邊形 72">
                <a:extLst>
                  <a:ext uri="{FF2B5EF4-FFF2-40B4-BE49-F238E27FC236}">
                    <a16:creationId xmlns="" xmlns:a16="http://schemas.microsoft.com/office/drawing/2014/main" id="{AA7A0918-5D52-997F-16E5-27A4FF40744F}"/>
                  </a:ext>
                </a:extLst>
              </p:cNvPr>
              <p:cNvSpPr/>
              <p:nvPr/>
            </p:nvSpPr>
            <p:spPr>
              <a:xfrm>
                <a:off x="5499704" y="6155346"/>
                <a:ext cx="203643" cy="180479"/>
              </a:xfrm>
              <a:custGeom>
                <a:avLst/>
                <a:gdLst>
                  <a:gd name="connsiteX0" fmla="*/ 178970 w 203643"/>
                  <a:gd name="connsiteY0" fmla="*/ 11908 h 180479"/>
                  <a:gd name="connsiteX1" fmla="*/ 143225 w 203643"/>
                  <a:gd name="connsiteY1" fmla="*/ 431 h 180479"/>
                  <a:gd name="connsiteX2" fmla="*/ 105559 w 203643"/>
                  <a:gd name="connsiteY2" fmla="*/ 12439 h 180479"/>
                  <a:gd name="connsiteX3" fmla="*/ 101749 w 203643"/>
                  <a:gd name="connsiteY3" fmla="*/ 15358 h 180479"/>
                  <a:gd name="connsiteX4" fmla="*/ 89095 w 203643"/>
                  <a:gd name="connsiteY4" fmla="*/ 7032 h 180479"/>
                  <a:gd name="connsiteX5" fmla="*/ 60241 w 203643"/>
                  <a:gd name="connsiteY5" fmla="*/ 0 h 180479"/>
                  <a:gd name="connsiteX6" fmla="*/ 60241 w 203643"/>
                  <a:gd name="connsiteY6" fmla="*/ 0 h 180479"/>
                  <a:gd name="connsiteX7" fmla="*/ 379 w 203643"/>
                  <a:gd name="connsiteY7" fmla="*/ 55195 h 180479"/>
                  <a:gd name="connsiteX8" fmla="*/ 19461 w 203643"/>
                  <a:gd name="connsiteY8" fmla="*/ 112513 h 180479"/>
                  <a:gd name="connsiteX9" fmla="*/ 86544 w 203643"/>
                  <a:gd name="connsiteY9" fmla="*/ 175172 h 180479"/>
                  <a:gd name="connsiteX10" fmla="*/ 101650 w 203643"/>
                  <a:gd name="connsiteY10" fmla="*/ 180479 h 180479"/>
                  <a:gd name="connsiteX11" fmla="*/ 117684 w 203643"/>
                  <a:gd name="connsiteY11" fmla="*/ 174741 h 180479"/>
                  <a:gd name="connsiteX12" fmla="*/ 177313 w 203643"/>
                  <a:gd name="connsiteY12" fmla="*/ 121005 h 180479"/>
                  <a:gd name="connsiteX13" fmla="*/ 200503 w 203643"/>
                  <a:gd name="connsiteY13" fmla="*/ 81201 h 180479"/>
                  <a:gd name="connsiteX14" fmla="*/ 178970 w 203643"/>
                  <a:gd name="connsiteY14" fmla="*/ 11908 h 180479"/>
                  <a:gd name="connsiteX15" fmla="*/ 18235 w 203643"/>
                  <a:gd name="connsiteY15" fmla="*/ 57119 h 180479"/>
                  <a:gd name="connsiteX16" fmla="*/ 60241 w 203643"/>
                  <a:gd name="connsiteY16" fmla="*/ 17945 h 180479"/>
                  <a:gd name="connsiteX17" fmla="*/ 80978 w 203643"/>
                  <a:gd name="connsiteY17" fmla="*/ 23053 h 180479"/>
                  <a:gd name="connsiteX18" fmla="*/ 101650 w 203643"/>
                  <a:gd name="connsiteY18" fmla="*/ 41463 h 180479"/>
                  <a:gd name="connsiteX19" fmla="*/ 115928 w 203643"/>
                  <a:gd name="connsiteY19" fmla="*/ 27166 h 180479"/>
                  <a:gd name="connsiteX20" fmla="*/ 143291 w 203643"/>
                  <a:gd name="connsiteY20" fmla="*/ 18409 h 180479"/>
                  <a:gd name="connsiteX21" fmla="*/ 168435 w 203643"/>
                  <a:gd name="connsiteY21" fmla="*/ 26470 h 180479"/>
                  <a:gd name="connsiteX22" fmla="*/ 183343 w 203643"/>
                  <a:gd name="connsiteY22" fmla="*/ 75893 h 180479"/>
                  <a:gd name="connsiteX23" fmla="*/ 183144 w 203643"/>
                  <a:gd name="connsiteY23" fmla="*/ 76491 h 180479"/>
                  <a:gd name="connsiteX24" fmla="*/ 182216 w 203643"/>
                  <a:gd name="connsiteY24" fmla="*/ 76491 h 180479"/>
                  <a:gd name="connsiteX25" fmla="*/ 165818 w 203643"/>
                  <a:gd name="connsiteY25" fmla="*/ 76491 h 180479"/>
                  <a:gd name="connsiteX26" fmla="*/ 151805 w 203643"/>
                  <a:gd name="connsiteY26" fmla="*/ 33369 h 180479"/>
                  <a:gd name="connsiteX27" fmla="*/ 143523 w 203643"/>
                  <a:gd name="connsiteY27" fmla="*/ 27399 h 180479"/>
                  <a:gd name="connsiteX28" fmla="*/ 135341 w 203643"/>
                  <a:gd name="connsiteY28" fmla="*/ 33535 h 180479"/>
                  <a:gd name="connsiteX29" fmla="*/ 122388 w 203643"/>
                  <a:gd name="connsiteY29" fmla="*/ 76656 h 180479"/>
                  <a:gd name="connsiteX30" fmla="*/ 95886 w 203643"/>
                  <a:gd name="connsiteY30" fmla="*/ 76656 h 180479"/>
                  <a:gd name="connsiteX31" fmla="*/ 87736 w 203643"/>
                  <a:gd name="connsiteY31" fmla="*/ 82395 h 180479"/>
                  <a:gd name="connsiteX32" fmla="*/ 83231 w 203643"/>
                  <a:gd name="connsiteY32" fmla="*/ 95199 h 180479"/>
                  <a:gd name="connsiteX33" fmla="*/ 67264 w 203643"/>
                  <a:gd name="connsiteY33" fmla="*/ 48760 h 180479"/>
                  <a:gd name="connsiteX34" fmla="*/ 56249 w 203643"/>
                  <a:gd name="connsiteY34" fmla="*/ 43444 h 180479"/>
                  <a:gd name="connsiteX35" fmla="*/ 51130 w 203643"/>
                  <a:gd name="connsiteY35" fmla="*/ 48263 h 180479"/>
                  <a:gd name="connsiteX36" fmla="*/ 39403 w 203643"/>
                  <a:gd name="connsiteY36" fmla="*/ 76524 h 180479"/>
                  <a:gd name="connsiteX37" fmla="*/ 20123 w 203643"/>
                  <a:gd name="connsiteY37" fmla="*/ 76524 h 180479"/>
                  <a:gd name="connsiteX38" fmla="*/ 18235 w 203643"/>
                  <a:gd name="connsiteY38" fmla="*/ 57119 h 180479"/>
                  <a:gd name="connsiteX39" fmla="*/ 107050 w 203643"/>
                  <a:gd name="connsiteY39" fmla="*/ 159947 h 180479"/>
                  <a:gd name="connsiteX40" fmla="*/ 101617 w 203643"/>
                  <a:gd name="connsiteY40" fmla="*/ 162269 h 180479"/>
                  <a:gd name="connsiteX41" fmla="*/ 97078 w 203643"/>
                  <a:gd name="connsiteY41" fmla="*/ 160511 h 180479"/>
                  <a:gd name="connsiteX42" fmla="*/ 33904 w 203643"/>
                  <a:gd name="connsiteY42" fmla="*/ 101733 h 180479"/>
                  <a:gd name="connsiteX43" fmla="*/ 28306 w 203643"/>
                  <a:gd name="connsiteY43" fmla="*/ 93606 h 180479"/>
                  <a:gd name="connsiteX44" fmla="*/ 45068 w 203643"/>
                  <a:gd name="connsiteY44" fmla="*/ 93606 h 180479"/>
                  <a:gd name="connsiteX45" fmla="*/ 53019 w 203643"/>
                  <a:gd name="connsiteY45" fmla="*/ 88299 h 180479"/>
                  <a:gd name="connsiteX46" fmla="*/ 58253 w 203643"/>
                  <a:gd name="connsiteY46" fmla="*/ 75694 h 180479"/>
                  <a:gd name="connsiteX47" fmla="*/ 74817 w 203643"/>
                  <a:gd name="connsiteY47" fmla="*/ 123924 h 180479"/>
                  <a:gd name="connsiteX48" fmla="*/ 82933 w 203643"/>
                  <a:gd name="connsiteY48" fmla="*/ 129729 h 180479"/>
                  <a:gd name="connsiteX49" fmla="*/ 82933 w 203643"/>
                  <a:gd name="connsiteY49" fmla="*/ 129729 h 180479"/>
                  <a:gd name="connsiteX50" fmla="*/ 91215 w 203643"/>
                  <a:gd name="connsiteY50" fmla="*/ 124090 h 180479"/>
                  <a:gd name="connsiteX51" fmla="*/ 101882 w 203643"/>
                  <a:gd name="connsiteY51" fmla="*/ 93739 h 180479"/>
                  <a:gd name="connsiteX52" fmla="*/ 128781 w 203643"/>
                  <a:gd name="connsiteY52" fmla="*/ 93739 h 180479"/>
                  <a:gd name="connsiteX53" fmla="*/ 137063 w 203643"/>
                  <a:gd name="connsiteY53" fmla="*/ 87603 h 180479"/>
                  <a:gd name="connsiteX54" fmla="*/ 143921 w 203643"/>
                  <a:gd name="connsiteY54" fmla="*/ 64848 h 180479"/>
                  <a:gd name="connsiteX55" fmla="*/ 151341 w 203643"/>
                  <a:gd name="connsiteY55" fmla="*/ 87603 h 180479"/>
                  <a:gd name="connsiteX56" fmla="*/ 159557 w 203643"/>
                  <a:gd name="connsiteY56" fmla="*/ 93573 h 180479"/>
                  <a:gd name="connsiteX57" fmla="*/ 175061 w 203643"/>
                  <a:gd name="connsiteY57" fmla="*/ 93573 h 180479"/>
                  <a:gd name="connsiteX58" fmla="*/ 163632 w 203643"/>
                  <a:gd name="connsiteY58" fmla="*/ 109230 h 180479"/>
                  <a:gd name="connsiteX59" fmla="*/ 107050 w 203643"/>
                  <a:gd name="connsiteY59" fmla="*/ 160013 h 18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03643" h="180479">
                    <a:moveTo>
                      <a:pt x="178970" y="11908"/>
                    </a:moveTo>
                    <a:cubicBezTo>
                      <a:pt x="168583" y="4361"/>
                      <a:pt x="156058" y="339"/>
                      <a:pt x="143225" y="431"/>
                    </a:cubicBezTo>
                    <a:cubicBezTo>
                      <a:pt x="129733" y="443"/>
                      <a:pt x="116575" y="4638"/>
                      <a:pt x="105559" y="12439"/>
                    </a:cubicBezTo>
                    <a:cubicBezTo>
                      <a:pt x="104201" y="13368"/>
                      <a:pt x="102942" y="14363"/>
                      <a:pt x="101749" y="15358"/>
                    </a:cubicBezTo>
                    <a:cubicBezTo>
                      <a:pt x="97855" y="12118"/>
                      <a:pt x="93610" y="9325"/>
                      <a:pt x="89095" y="7032"/>
                    </a:cubicBezTo>
                    <a:cubicBezTo>
                      <a:pt x="80170" y="2429"/>
                      <a:pt x="70280" y="19"/>
                      <a:pt x="60241" y="0"/>
                    </a:cubicBezTo>
                    <a:lnTo>
                      <a:pt x="60241" y="0"/>
                    </a:lnTo>
                    <a:cubicBezTo>
                      <a:pt x="28968" y="0"/>
                      <a:pt x="3924" y="23219"/>
                      <a:pt x="379" y="55195"/>
                    </a:cubicBezTo>
                    <a:cubicBezTo>
                      <a:pt x="-2238" y="79642"/>
                      <a:pt x="9191" y="98681"/>
                      <a:pt x="19461" y="112513"/>
                    </a:cubicBezTo>
                    <a:cubicBezTo>
                      <a:pt x="39337" y="139050"/>
                      <a:pt x="64448" y="159151"/>
                      <a:pt x="86544" y="175172"/>
                    </a:cubicBezTo>
                    <a:cubicBezTo>
                      <a:pt x="90879" y="178519"/>
                      <a:pt x="96176" y="180383"/>
                      <a:pt x="101650" y="180479"/>
                    </a:cubicBezTo>
                    <a:cubicBezTo>
                      <a:pt x="107471" y="180340"/>
                      <a:pt x="113093" y="178326"/>
                      <a:pt x="117684" y="174741"/>
                    </a:cubicBezTo>
                    <a:cubicBezTo>
                      <a:pt x="135539" y="161705"/>
                      <a:pt x="158530" y="143793"/>
                      <a:pt x="177313" y="121005"/>
                    </a:cubicBezTo>
                    <a:cubicBezTo>
                      <a:pt x="187618" y="109419"/>
                      <a:pt x="195503" y="95885"/>
                      <a:pt x="200503" y="81201"/>
                    </a:cubicBezTo>
                    <a:cubicBezTo>
                      <a:pt x="208847" y="55869"/>
                      <a:pt x="200195" y="28027"/>
                      <a:pt x="178970" y="11908"/>
                    </a:cubicBezTo>
                    <a:close/>
                    <a:moveTo>
                      <a:pt x="18235" y="57119"/>
                    </a:moveTo>
                    <a:cubicBezTo>
                      <a:pt x="19908" y="35099"/>
                      <a:pt x="38186" y="18054"/>
                      <a:pt x="60241" y="17945"/>
                    </a:cubicBezTo>
                    <a:cubicBezTo>
                      <a:pt x="67458" y="17988"/>
                      <a:pt x="74564" y="19739"/>
                      <a:pt x="80978" y="23053"/>
                    </a:cubicBezTo>
                    <a:cubicBezTo>
                      <a:pt x="89234" y="27455"/>
                      <a:pt x="96321" y="33767"/>
                      <a:pt x="101650" y="41463"/>
                    </a:cubicBezTo>
                    <a:cubicBezTo>
                      <a:pt x="105847" y="36166"/>
                      <a:pt x="110638" y="31369"/>
                      <a:pt x="115928" y="27166"/>
                    </a:cubicBezTo>
                    <a:cubicBezTo>
                      <a:pt x="123942" y="21519"/>
                      <a:pt x="133491" y="18463"/>
                      <a:pt x="143291" y="18409"/>
                    </a:cubicBezTo>
                    <a:cubicBezTo>
                      <a:pt x="152315" y="18356"/>
                      <a:pt x="161121" y="21179"/>
                      <a:pt x="168435" y="26470"/>
                    </a:cubicBezTo>
                    <a:cubicBezTo>
                      <a:pt x="183309" y="37283"/>
                      <a:pt x="189239" y="56854"/>
                      <a:pt x="183343" y="75893"/>
                    </a:cubicBezTo>
                    <a:lnTo>
                      <a:pt x="183144" y="76491"/>
                    </a:lnTo>
                    <a:lnTo>
                      <a:pt x="182216" y="76491"/>
                    </a:lnTo>
                    <a:lnTo>
                      <a:pt x="165818" y="76491"/>
                    </a:lnTo>
                    <a:lnTo>
                      <a:pt x="151805" y="33369"/>
                    </a:lnTo>
                    <a:cubicBezTo>
                      <a:pt x="150683" y="29752"/>
                      <a:pt x="147305" y="27317"/>
                      <a:pt x="143523" y="27399"/>
                    </a:cubicBezTo>
                    <a:cubicBezTo>
                      <a:pt x="139747" y="27427"/>
                      <a:pt x="136430" y="29915"/>
                      <a:pt x="135341" y="33535"/>
                    </a:cubicBezTo>
                    <a:lnTo>
                      <a:pt x="122388" y="76656"/>
                    </a:lnTo>
                    <a:lnTo>
                      <a:pt x="95886" y="76656"/>
                    </a:lnTo>
                    <a:cubicBezTo>
                      <a:pt x="92228" y="76642"/>
                      <a:pt x="88960" y="78943"/>
                      <a:pt x="87736" y="82395"/>
                    </a:cubicBezTo>
                    <a:lnTo>
                      <a:pt x="83231" y="95199"/>
                    </a:lnTo>
                    <a:lnTo>
                      <a:pt x="67264" y="48760"/>
                    </a:lnTo>
                    <a:cubicBezTo>
                      <a:pt x="65688" y="44247"/>
                      <a:pt x="60756" y="41866"/>
                      <a:pt x="56249" y="43444"/>
                    </a:cubicBezTo>
                    <a:cubicBezTo>
                      <a:pt x="53938" y="44253"/>
                      <a:pt x="52079" y="46004"/>
                      <a:pt x="51130" y="48263"/>
                    </a:cubicBezTo>
                    <a:lnTo>
                      <a:pt x="39403" y="76524"/>
                    </a:lnTo>
                    <a:lnTo>
                      <a:pt x="20123" y="76524"/>
                    </a:lnTo>
                    <a:cubicBezTo>
                      <a:pt x="18181" y="70252"/>
                      <a:pt x="17538" y="63649"/>
                      <a:pt x="18235" y="57119"/>
                    </a:cubicBezTo>
                    <a:close/>
                    <a:moveTo>
                      <a:pt x="107050" y="159947"/>
                    </a:moveTo>
                    <a:cubicBezTo>
                      <a:pt x="105530" y="161277"/>
                      <a:pt x="103628" y="162090"/>
                      <a:pt x="101617" y="162269"/>
                    </a:cubicBezTo>
                    <a:cubicBezTo>
                      <a:pt x="99954" y="162189"/>
                      <a:pt x="98362" y="161572"/>
                      <a:pt x="97078" y="160511"/>
                    </a:cubicBezTo>
                    <a:cubicBezTo>
                      <a:pt x="73591" y="143494"/>
                      <a:pt x="51296" y="125218"/>
                      <a:pt x="33904" y="101733"/>
                    </a:cubicBezTo>
                    <a:cubicBezTo>
                      <a:pt x="31916" y="99079"/>
                      <a:pt x="30061" y="96360"/>
                      <a:pt x="28306" y="93606"/>
                    </a:cubicBezTo>
                    <a:lnTo>
                      <a:pt x="45068" y="93606"/>
                    </a:lnTo>
                    <a:cubicBezTo>
                      <a:pt x="48548" y="93615"/>
                      <a:pt x="51689" y="91519"/>
                      <a:pt x="53019" y="88299"/>
                    </a:cubicBezTo>
                    <a:lnTo>
                      <a:pt x="58253" y="75694"/>
                    </a:lnTo>
                    <a:lnTo>
                      <a:pt x="74817" y="123924"/>
                    </a:lnTo>
                    <a:cubicBezTo>
                      <a:pt x="76014" y="127390"/>
                      <a:pt x="79270" y="129719"/>
                      <a:pt x="82933" y="129729"/>
                    </a:cubicBezTo>
                    <a:lnTo>
                      <a:pt x="82933" y="129729"/>
                    </a:lnTo>
                    <a:cubicBezTo>
                      <a:pt x="86607" y="129795"/>
                      <a:pt x="89925" y="127536"/>
                      <a:pt x="91215" y="124090"/>
                    </a:cubicBezTo>
                    <a:lnTo>
                      <a:pt x="101882" y="93739"/>
                    </a:lnTo>
                    <a:lnTo>
                      <a:pt x="128781" y="93739"/>
                    </a:lnTo>
                    <a:cubicBezTo>
                      <a:pt x="132587" y="93733"/>
                      <a:pt x="135945" y="91245"/>
                      <a:pt x="137063" y="87603"/>
                    </a:cubicBezTo>
                    <a:lnTo>
                      <a:pt x="143921" y="64848"/>
                    </a:lnTo>
                    <a:lnTo>
                      <a:pt x="151341" y="87603"/>
                    </a:lnTo>
                    <a:cubicBezTo>
                      <a:pt x="152493" y="91169"/>
                      <a:pt x="155814" y="93582"/>
                      <a:pt x="159557" y="93573"/>
                    </a:cubicBezTo>
                    <a:lnTo>
                      <a:pt x="175061" y="93573"/>
                    </a:lnTo>
                    <a:cubicBezTo>
                      <a:pt x="171637" y="99064"/>
                      <a:pt x="167817" y="104296"/>
                      <a:pt x="163632" y="109230"/>
                    </a:cubicBezTo>
                    <a:cubicBezTo>
                      <a:pt x="147267" y="128999"/>
                      <a:pt x="127622" y="145020"/>
                      <a:pt x="107050" y="160013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4" name="手繪多邊形 73">
                <a:extLst>
                  <a:ext uri="{FF2B5EF4-FFF2-40B4-BE49-F238E27FC236}">
                    <a16:creationId xmlns="" xmlns:a16="http://schemas.microsoft.com/office/drawing/2014/main" id="{C760D148-43B4-998A-C175-6E6FA539DACE}"/>
                  </a:ext>
                </a:extLst>
              </p:cNvPr>
              <p:cNvSpPr/>
              <p:nvPr/>
            </p:nvSpPr>
            <p:spPr>
              <a:xfrm>
                <a:off x="5547621" y="5978119"/>
                <a:ext cx="50674" cy="69854"/>
              </a:xfrm>
              <a:custGeom>
                <a:avLst/>
                <a:gdLst>
                  <a:gd name="connsiteX0" fmla="*/ 43596 w 50674"/>
                  <a:gd name="connsiteY0" fmla="*/ 63188 h 69854"/>
                  <a:gd name="connsiteX1" fmla="*/ 25177 w 50674"/>
                  <a:gd name="connsiteY1" fmla="*/ 69822 h 69854"/>
                  <a:gd name="connsiteX2" fmla="*/ 2385 w 50674"/>
                  <a:gd name="connsiteY2" fmla="*/ 69822 h 69854"/>
                  <a:gd name="connsiteX3" fmla="*/ 0 w 50674"/>
                  <a:gd name="connsiteY3" fmla="*/ 67501 h 69854"/>
                  <a:gd name="connsiteX4" fmla="*/ 0 w 50674"/>
                  <a:gd name="connsiteY4" fmla="*/ 67467 h 69854"/>
                  <a:gd name="connsiteX5" fmla="*/ 0 w 50674"/>
                  <a:gd name="connsiteY5" fmla="*/ 2387 h 69854"/>
                  <a:gd name="connsiteX6" fmla="*/ 2352 w 50674"/>
                  <a:gd name="connsiteY6" fmla="*/ 32 h 69854"/>
                  <a:gd name="connsiteX7" fmla="*/ 2385 w 50674"/>
                  <a:gd name="connsiteY7" fmla="*/ 32 h 69854"/>
                  <a:gd name="connsiteX8" fmla="*/ 25177 w 50674"/>
                  <a:gd name="connsiteY8" fmla="*/ 32 h 69854"/>
                  <a:gd name="connsiteX9" fmla="*/ 43596 w 50674"/>
                  <a:gd name="connsiteY9" fmla="*/ 6666 h 69854"/>
                  <a:gd name="connsiteX10" fmla="*/ 50652 w 50674"/>
                  <a:gd name="connsiteY10" fmla="*/ 34595 h 69854"/>
                  <a:gd name="connsiteX11" fmla="*/ 43596 w 50674"/>
                  <a:gd name="connsiteY11" fmla="*/ 63188 h 69854"/>
                  <a:gd name="connsiteX12" fmla="*/ 34088 w 50674"/>
                  <a:gd name="connsiteY12" fmla="*/ 16484 h 69854"/>
                  <a:gd name="connsiteX13" fmla="*/ 23918 w 50674"/>
                  <a:gd name="connsiteY13" fmla="*/ 12172 h 69854"/>
                  <a:gd name="connsiteX14" fmla="*/ 16001 w 50674"/>
                  <a:gd name="connsiteY14" fmla="*/ 12172 h 69854"/>
                  <a:gd name="connsiteX15" fmla="*/ 13649 w 50674"/>
                  <a:gd name="connsiteY15" fmla="*/ 14527 h 69854"/>
                  <a:gd name="connsiteX16" fmla="*/ 13649 w 50674"/>
                  <a:gd name="connsiteY16" fmla="*/ 55327 h 69854"/>
                  <a:gd name="connsiteX17" fmla="*/ 16001 w 50674"/>
                  <a:gd name="connsiteY17" fmla="*/ 57682 h 69854"/>
                  <a:gd name="connsiteX18" fmla="*/ 23918 w 50674"/>
                  <a:gd name="connsiteY18" fmla="*/ 57682 h 69854"/>
                  <a:gd name="connsiteX19" fmla="*/ 34088 w 50674"/>
                  <a:gd name="connsiteY19" fmla="*/ 53370 h 69854"/>
                  <a:gd name="connsiteX20" fmla="*/ 37037 w 50674"/>
                  <a:gd name="connsiteY20" fmla="*/ 34629 h 69854"/>
                  <a:gd name="connsiteX21" fmla="*/ 34088 w 50674"/>
                  <a:gd name="connsiteY21" fmla="*/ 16484 h 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0674" h="69854">
                    <a:moveTo>
                      <a:pt x="43596" y="63188"/>
                    </a:moveTo>
                    <a:cubicBezTo>
                      <a:pt x="38587" y="67774"/>
                      <a:pt x="31955" y="70162"/>
                      <a:pt x="25177" y="69822"/>
                    </a:cubicBezTo>
                    <a:lnTo>
                      <a:pt x="2385" y="69822"/>
                    </a:lnTo>
                    <a:cubicBezTo>
                      <a:pt x="1086" y="69840"/>
                      <a:pt x="19" y="68801"/>
                      <a:pt x="0" y="67501"/>
                    </a:cubicBezTo>
                    <a:cubicBezTo>
                      <a:pt x="0" y="67489"/>
                      <a:pt x="0" y="67478"/>
                      <a:pt x="0" y="67467"/>
                    </a:cubicBezTo>
                    <a:lnTo>
                      <a:pt x="0" y="2387"/>
                    </a:lnTo>
                    <a:cubicBezTo>
                      <a:pt x="0" y="1086"/>
                      <a:pt x="1053" y="32"/>
                      <a:pt x="2352" y="32"/>
                    </a:cubicBezTo>
                    <a:cubicBezTo>
                      <a:pt x="2363" y="32"/>
                      <a:pt x="2374" y="32"/>
                      <a:pt x="2385" y="32"/>
                    </a:cubicBezTo>
                    <a:lnTo>
                      <a:pt x="25177" y="32"/>
                    </a:lnTo>
                    <a:cubicBezTo>
                      <a:pt x="31955" y="-308"/>
                      <a:pt x="38587" y="2081"/>
                      <a:pt x="43596" y="6666"/>
                    </a:cubicBezTo>
                    <a:cubicBezTo>
                      <a:pt x="51447" y="14494"/>
                      <a:pt x="50652" y="24114"/>
                      <a:pt x="50652" y="34595"/>
                    </a:cubicBezTo>
                    <a:cubicBezTo>
                      <a:pt x="50652" y="45077"/>
                      <a:pt x="51447" y="55327"/>
                      <a:pt x="43596" y="63188"/>
                    </a:cubicBezTo>
                    <a:close/>
                    <a:moveTo>
                      <a:pt x="34088" y="16484"/>
                    </a:moveTo>
                    <a:cubicBezTo>
                      <a:pt x="31583" y="13499"/>
                      <a:pt x="27802" y="11896"/>
                      <a:pt x="23918" y="12172"/>
                    </a:cubicBezTo>
                    <a:lnTo>
                      <a:pt x="16001" y="12172"/>
                    </a:lnTo>
                    <a:cubicBezTo>
                      <a:pt x="14702" y="12172"/>
                      <a:pt x="13649" y="13227"/>
                      <a:pt x="13649" y="14527"/>
                    </a:cubicBezTo>
                    <a:lnTo>
                      <a:pt x="13649" y="55327"/>
                    </a:lnTo>
                    <a:cubicBezTo>
                      <a:pt x="13649" y="56627"/>
                      <a:pt x="14702" y="57682"/>
                      <a:pt x="16001" y="57682"/>
                    </a:cubicBezTo>
                    <a:lnTo>
                      <a:pt x="23918" y="57682"/>
                    </a:lnTo>
                    <a:cubicBezTo>
                      <a:pt x="27805" y="57975"/>
                      <a:pt x="31593" y="56368"/>
                      <a:pt x="34088" y="53370"/>
                    </a:cubicBezTo>
                    <a:cubicBezTo>
                      <a:pt x="36639" y="50252"/>
                      <a:pt x="37037" y="45243"/>
                      <a:pt x="37037" y="34629"/>
                    </a:cubicBezTo>
                    <a:cubicBezTo>
                      <a:pt x="37037" y="24014"/>
                      <a:pt x="36639" y="19636"/>
                      <a:pt x="34088" y="16484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5" name="手繪多邊形 74">
                <a:extLst>
                  <a:ext uri="{FF2B5EF4-FFF2-40B4-BE49-F238E27FC236}">
                    <a16:creationId xmlns="" xmlns:a16="http://schemas.microsoft.com/office/drawing/2014/main" id="{5C4809E7-6098-1B92-40D9-1A2971DC5DDE}"/>
                  </a:ext>
                </a:extLst>
              </p:cNvPr>
              <p:cNvSpPr/>
              <p:nvPr/>
            </p:nvSpPr>
            <p:spPr>
              <a:xfrm>
                <a:off x="5603076" y="5978150"/>
                <a:ext cx="50718" cy="69823"/>
              </a:xfrm>
              <a:custGeom>
                <a:avLst/>
                <a:gdLst>
                  <a:gd name="connsiteX0" fmla="*/ 37235 w 50718"/>
                  <a:gd name="connsiteY0" fmla="*/ 67468 h 69823"/>
                  <a:gd name="connsiteX1" fmla="*/ 37235 w 50718"/>
                  <a:gd name="connsiteY1" fmla="*/ 42956 h 69823"/>
                  <a:gd name="connsiteX2" fmla="*/ 34884 w 50718"/>
                  <a:gd name="connsiteY2" fmla="*/ 40600 h 69823"/>
                  <a:gd name="connsiteX3" fmla="*/ 34850 w 50718"/>
                  <a:gd name="connsiteY3" fmla="*/ 40601 h 69823"/>
                  <a:gd name="connsiteX4" fmla="*/ 15967 w 50718"/>
                  <a:gd name="connsiteY4" fmla="*/ 40601 h 69823"/>
                  <a:gd name="connsiteX5" fmla="*/ 13615 w 50718"/>
                  <a:gd name="connsiteY5" fmla="*/ 42956 h 69823"/>
                  <a:gd name="connsiteX6" fmla="*/ 13615 w 50718"/>
                  <a:gd name="connsiteY6" fmla="*/ 67468 h 69823"/>
                  <a:gd name="connsiteX7" fmla="*/ 11263 w 50718"/>
                  <a:gd name="connsiteY7" fmla="*/ 69824 h 69823"/>
                  <a:gd name="connsiteX8" fmla="*/ 2352 w 50718"/>
                  <a:gd name="connsiteY8" fmla="*/ 69824 h 69823"/>
                  <a:gd name="connsiteX9" fmla="*/ 0 w 50718"/>
                  <a:gd name="connsiteY9" fmla="*/ 67468 h 69823"/>
                  <a:gd name="connsiteX10" fmla="*/ 0 w 50718"/>
                  <a:gd name="connsiteY10" fmla="*/ 2355 h 69823"/>
                  <a:gd name="connsiteX11" fmla="*/ 2352 w 50718"/>
                  <a:gd name="connsiteY11" fmla="*/ 0 h 69823"/>
                  <a:gd name="connsiteX12" fmla="*/ 11263 w 50718"/>
                  <a:gd name="connsiteY12" fmla="*/ 0 h 69823"/>
                  <a:gd name="connsiteX13" fmla="*/ 13615 w 50718"/>
                  <a:gd name="connsiteY13" fmla="*/ 2355 h 69823"/>
                  <a:gd name="connsiteX14" fmla="*/ 13615 w 50718"/>
                  <a:gd name="connsiteY14" fmla="*/ 26172 h 69823"/>
                  <a:gd name="connsiteX15" fmla="*/ 15967 w 50718"/>
                  <a:gd name="connsiteY15" fmla="*/ 28527 h 69823"/>
                  <a:gd name="connsiteX16" fmla="*/ 34718 w 50718"/>
                  <a:gd name="connsiteY16" fmla="*/ 28527 h 69823"/>
                  <a:gd name="connsiteX17" fmla="*/ 37103 w 50718"/>
                  <a:gd name="connsiteY17" fmla="*/ 26205 h 69823"/>
                  <a:gd name="connsiteX18" fmla="*/ 37103 w 50718"/>
                  <a:gd name="connsiteY18" fmla="*/ 26172 h 69823"/>
                  <a:gd name="connsiteX19" fmla="*/ 37103 w 50718"/>
                  <a:gd name="connsiteY19" fmla="*/ 2355 h 69823"/>
                  <a:gd name="connsiteX20" fmla="*/ 39455 w 50718"/>
                  <a:gd name="connsiteY20" fmla="*/ 0 h 69823"/>
                  <a:gd name="connsiteX21" fmla="*/ 48333 w 50718"/>
                  <a:gd name="connsiteY21" fmla="*/ 0 h 69823"/>
                  <a:gd name="connsiteX22" fmla="*/ 50718 w 50718"/>
                  <a:gd name="connsiteY22" fmla="*/ 2322 h 69823"/>
                  <a:gd name="connsiteX23" fmla="*/ 50718 w 50718"/>
                  <a:gd name="connsiteY23" fmla="*/ 2355 h 69823"/>
                  <a:gd name="connsiteX24" fmla="*/ 50718 w 50718"/>
                  <a:gd name="connsiteY24" fmla="*/ 67468 h 69823"/>
                  <a:gd name="connsiteX25" fmla="*/ 48367 w 50718"/>
                  <a:gd name="connsiteY25" fmla="*/ 69824 h 69823"/>
                  <a:gd name="connsiteX26" fmla="*/ 48333 w 50718"/>
                  <a:gd name="connsiteY26" fmla="*/ 69824 h 69823"/>
                  <a:gd name="connsiteX27" fmla="*/ 39587 w 50718"/>
                  <a:gd name="connsiteY27" fmla="*/ 69824 h 69823"/>
                  <a:gd name="connsiteX28" fmla="*/ 37235 w 50718"/>
                  <a:gd name="connsiteY28" fmla="*/ 67468 h 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0718" h="69823">
                    <a:moveTo>
                      <a:pt x="37235" y="67468"/>
                    </a:moveTo>
                    <a:lnTo>
                      <a:pt x="37235" y="42956"/>
                    </a:lnTo>
                    <a:cubicBezTo>
                      <a:pt x="37235" y="41655"/>
                      <a:pt x="36183" y="40601"/>
                      <a:pt x="34884" y="40600"/>
                    </a:cubicBezTo>
                    <a:cubicBezTo>
                      <a:pt x="34872" y="40600"/>
                      <a:pt x="34861" y="40601"/>
                      <a:pt x="34850" y="40601"/>
                    </a:cubicBezTo>
                    <a:lnTo>
                      <a:pt x="15967" y="40601"/>
                    </a:lnTo>
                    <a:cubicBezTo>
                      <a:pt x="14669" y="40601"/>
                      <a:pt x="13615" y="41655"/>
                      <a:pt x="13615" y="42956"/>
                    </a:cubicBezTo>
                    <a:lnTo>
                      <a:pt x="13615" y="67468"/>
                    </a:lnTo>
                    <a:cubicBezTo>
                      <a:pt x="13615" y="68769"/>
                      <a:pt x="12562" y="69824"/>
                      <a:pt x="11263" y="69824"/>
                    </a:cubicBezTo>
                    <a:lnTo>
                      <a:pt x="2352" y="69824"/>
                    </a:lnTo>
                    <a:cubicBezTo>
                      <a:pt x="1053" y="69824"/>
                      <a:pt x="0" y="68769"/>
                      <a:pt x="0" y="67468"/>
                    </a:cubicBezTo>
                    <a:lnTo>
                      <a:pt x="0" y="2355"/>
                    </a:lnTo>
                    <a:cubicBezTo>
                      <a:pt x="0" y="1055"/>
                      <a:pt x="1053" y="0"/>
                      <a:pt x="2352" y="0"/>
                    </a:cubicBezTo>
                    <a:lnTo>
                      <a:pt x="11263" y="0"/>
                    </a:lnTo>
                    <a:cubicBezTo>
                      <a:pt x="12562" y="0"/>
                      <a:pt x="13615" y="1055"/>
                      <a:pt x="13615" y="2355"/>
                    </a:cubicBezTo>
                    <a:lnTo>
                      <a:pt x="13615" y="26172"/>
                    </a:lnTo>
                    <a:cubicBezTo>
                      <a:pt x="13615" y="27472"/>
                      <a:pt x="14669" y="28527"/>
                      <a:pt x="15967" y="28527"/>
                    </a:cubicBezTo>
                    <a:lnTo>
                      <a:pt x="34718" y="28527"/>
                    </a:lnTo>
                    <a:cubicBezTo>
                      <a:pt x="36017" y="28545"/>
                      <a:pt x="37084" y="27506"/>
                      <a:pt x="37103" y="26205"/>
                    </a:cubicBezTo>
                    <a:cubicBezTo>
                      <a:pt x="37103" y="26194"/>
                      <a:pt x="37103" y="26183"/>
                      <a:pt x="37103" y="26172"/>
                    </a:cubicBezTo>
                    <a:lnTo>
                      <a:pt x="37103" y="2355"/>
                    </a:lnTo>
                    <a:cubicBezTo>
                      <a:pt x="37103" y="1055"/>
                      <a:pt x="38156" y="0"/>
                      <a:pt x="39455" y="0"/>
                    </a:cubicBezTo>
                    <a:lnTo>
                      <a:pt x="48333" y="0"/>
                    </a:lnTo>
                    <a:cubicBezTo>
                      <a:pt x="49632" y="-18"/>
                      <a:pt x="50700" y="1021"/>
                      <a:pt x="50718" y="2322"/>
                    </a:cubicBezTo>
                    <a:cubicBezTo>
                      <a:pt x="50718" y="2333"/>
                      <a:pt x="50718" y="2344"/>
                      <a:pt x="50718" y="2355"/>
                    </a:cubicBezTo>
                    <a:lnTo>
                      <a:pt x="50718" y="67468"/>
                    </a:lnTo>
                    <a:cubicBezTo>
                      <a:pt x="50718" y="68769"/>
                      <a:pt x="49665" y="69824"/>
                      <a:pt x="48367" y="69824"/>
                    </a:cubicBezTo>
                    <a:cubicBezTo>
                      <a:pt x="48355" y="69824"/>
                      <a:pt x="48344" y="69824"/>
                      <a:pt x="48333" y="69824"/>
                    </a:cubicBezTo>
                    <a:lnTo>
                      <a:pt x="39587" y="69824"/>
                    </a:lnTo>
                    <a:cubicBezTo>
                      <a:pt x="38288" y="69824"/>
                      <a:pt x="37235" y="68769"/>
                      <a:pt x="37235" y="67468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6" name="手繪多邊形 75">
                <a:extLst>
                  <a:ext uri="{FF2B5EF4-FFF2-40B4-BE49-F238E27FC236}">
                    <a16:creationId xmlns="" xmlns:a16="http://schemas.microsoft.com/office/drawing/2014/main" id="{29403739-2F8A-DB96-EF2F-1078767B4786}"/>
                  </a:ext>
                </a:extLst>
              </p:cNvPr>
              <p:cNvSpPr/>
              <p:nvPr/>
            </p:nvSpPr>
            <p:spPr>
              <a:xfrm>
                <a:off x="5439028" y="6070795"/>
                <a:ext cx="323523" cy="323940"/>
              </a:xfrm>
              <a:custGeom>
                <a:avLst/>
                <a:gdLst>
                  <a:gd name="connsiteX0" fmla="*/ 209664 w 323523"/>
                  <a:gd name="connsiteY0" fmla="*/ 17182 h 323940"/>
                  <a:gd name="connsiteX1" fmla="*/ 230137 w 323523"/>
                  <a:gd name="connsiteY1" fmla="*/ 25674 h 323940"/>
                  <a:gd name="connsiteX2" fmla="*/ 297883 w 323523"/>
                  <a:gd name="connsiteY2" fmla="*/ 93507 h 323940"/>
                  <a:gd name="connsiteX3" fmla="*/ 306364 w 323523"/>
                  <a:gd name="connsiteY3" fmla="*/ 114006 h 323940"/>
                  <a:gd name="connsiteX4" fmla="*/ 306364 w 323523"/>
                  <a:gd name="connsiteY4" fmla="*/ 209968 h 323940"/>
                  <a:gd name="connsiteX5" fmla="*/ 297883 w 323523"/>
                  <a:gd name="connsiteY5" fmla="*/ 230467 h 323940"/>
                  <a:gd name="connsiteX6" fmla="*/ 230137 w 323523"/>
                  <a:gd name="connsiteY6" fmla="*/ 298200 h 323940"/>
                  <a:gd name="connsiteX7" fmla="*/ 209664 w 323523"/>
                  <a:gd name="connsiteY7" fmla="*/ 306692 h 323940"/>
                  <a:gd name="connsiteX8" fmla="*/ 113860 w 323523"/>
                  <a:gd name="connsiteY8" fmla="*/ 306692 h 323940"/>
                  <a:gd name="connsiteX9" fmla="*/ 93387 w 323523"/>
                  <a:gd name="connsiteY9" fmla="*/ 298200 h 323940"/>
                  <a:gd name="connsiteX10" fmla="*/ 25608 w 323523"/>
                  <a:gd name="connsiteY10" fmla="*/ 230467 h 323940"/>
                  <a:gd name="connsiteX11" fmla="*/ 17160 w 323523"/>
                  <a:gd name="connsiteY11" fmla="*/ 209968 h 323940"/>
                  <a:gd name="connsiteX12" fmla="*/ 17160 w 323523"/>
                  <a:gd name="connsiteY12" fmla="*/ 114006 h 323940"/>
                  <a:gd name="connsiteX13" fmla="*/ 25608 w 323523"/>
                  <a:gd name="connsiteY13" fmla="*/ 93507 h 323940"/>
                  <a:gd name="connsiteX14" fmla="*/ 93387 w 323523"/>
                  <a:gd name="connsiteY14" fmla="*/ 25674 h 323940"/>
                  <a:gd name="connsiteX15" fmla="*/ 113860 w 323523"/>
                  <a:gd name="connsiteY15" fmla="*/ 17182 h 323940"/>
                  <a:gd name="connsiteX16" fmla="*/ 209664 w 323523"/>
                  <a:gd name="connsiteY16" fmla="*/ 17182 h 323940"/>
                  <a:gd name="connsiteX17" fmla="*/ 209664 w 323523"/>
                  <a:gd name="connsiteY17" fmla="*/ 0 h 323940"/>
                  <a:gd name="connsiteX18" fmla="*/ 113860 w 323523"/>
                  <a:gd name="connsiteY18" fmla="*/ 0 h 323940"/>
                  <a:gd name="connsiteX19" fmla="*/ 81262 w 323523"/>
                  <a:gd name="connsiteY19" fmla="*/ 13534 h 323940"/>
                  <a:gd name="connsiteX20" fmla="*/ 13483 w 323523"/>
                  <a:gd name="connsiteY20" fmla="*/ 81367 h 323940"/>
                  <a:gd name="connsiteX21" fmla="*/ 0 w 323523"/>
                  <a:gd name="connsiteY21" fmla="*/ 114006 h 323940"/>
                  <a:gd name="connsiteX22" fmla="*/ 0 w 323523"/>
                  <a:gd name="connsiteY22" fmla="*/ 209968 h 323940"/>
                  <a:gd name="connsiteX23" fmla="*/ 13483 w 323523"/>
                  <a:gd name="connsiteY23" fmla="*/ 242574 h 323940"/>
                  <a:gd name="connsiteX24" fmla="*/ 81262 w 323523"/>
                  <a:gd name="connsiteY24" fmla="*/ 310440 h 323940"/>
                  <a:gd name="connsiteX25" fmla="*/ 113860 w 323523"/>
                  <a:gd name="connsiteY25" fmla="*/ 323941 h 323940"/>
                  <a:gd name="connsiteX26" fmla="*/ 209664 w 323523"/>
                  <a:gd name="connsiteY26" fmla="*/ 323941 h 323940"/>
                  <a:gd name="connsiteX27" fmla="*/ 242262 w 323523"/>
                  <a:gd name="connsiteY27" fmla="*/ 310440 h 323940"/>
                  <a:gd name="connsiteX28" fmla="*/ 310008 w 323523"/>
                  <a:gd name="connsiteY28" fmla="*/ 242574 h 323940"/>
                  <a:gd name="connsiteX29" fmla="*/ 323524 w 323523"/>
                  <a:gd name="connsiteY29" fmla="*/ 209968 h 323940"/>
                  <a:gd name="connsiteX30" fmla="*/ 323524 w 323523"/>
                  <a:gd name="connsiteY30" fmla="*/ 114006 h 323940"/>
                  <a:gd name="connsiteX31" fmla="*/ 310008 w 323523"/>
                  <a:gd name="connsiteY31" fmla="*/ 81367 h 323940"/>
                  <a:gd name="connsiteX32" fmla="*/ 242262 w 323523"/>
                  <a:gd name="connsiteY32" fmla="*/ 13534 h 323940"/>
                  <a:gd name="connsiteX33" fmla="*/ 209664 w 323523"/>
                  <a:gd name="connsiteY33" fmla="*/ 0 h 32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523" h="323940">
                    <a:moveTo>
                      <a:pt x="209664" y="17182"/>
                    </a:moveTo>
                    <a:cubicBezTo>
                      <a:pt x="217344" y="17179"/>
                      <a:pt x="224710" y="20234"/>
                      <a:pt x="230137" y="25674"/>
                    </a:cubicBezTo>
                    <a:lnTo>
                      <a:pt x="297883" y="93507"/>
                    </a:lnTo>
                    <a:cubicBezTo>
                      <a:pt x="303316" y="98942"/>
                      <a:pt x="306367" y="106317"/>
                      <a:pt x="306364" y="114006"/>
                    </a:cubicBezTo>
                    <a:lnTo>
                      <a:pt x="306364" y="209968"/>
                    </a:lnTo>
                    <a:cubicBezTo>
                      <a:pt x="306360" y="217657"/>
                      <a:pt x="303310" y="225027"/>
                      <a:pt x="297883" y="230467"/>
                    </a:cubicBezTo>
                    <a:lnTo>
                      <a:pt x="230137" y="298200"/>
                    </a:lnTo>
                    <a:cubicBezTo>
                      <a:pt x="224710" y="303640"/>
                      <a:pt x="217344" y="306695"/>
                      <a:pt x="209664" y="306692"/>
                    </a:cubicBezTo>
                    <a:lnTo>
                      <a:pt x="113860" y="306692"/>
                    </a:lnTo>
                    <a:cubicBezTo>
                      <a:pt x="106180" y="306695"/>
                      <a:pt x="98814" y="303640"/>
                      <a:pt x="93387" y="298200"/>
                    </a:cubicBezTo>
                    <a:lnTo>
                      <a:pt x="25608" y="230467"/>
                    </a:lnTo>
                    <a:cubicBezTo>
                      <a:pt x="20202" y="225017"/>
                      <a:pt x="17166" y="217650"/>
                      <a:pt x="17160" y="209968"/>
                    </a:cubicBezTo>
                    <a:lnTo>
                      <a:pt x="17160" y="114006"/>
                    </a:lnTo>
                    <a:cubicBezTo>
                      <a:pt x="17162" y="106324"/>
                      <a:pt x="20199" y="98955"/>
                      <a:pt x="25608" y="93507"/>
                    </a:cubicBezTo>
                    <a:lnTo>
                      <a:pt x="93387" y="25674"/>
                    </a:lnTo>
                    <a:cubicBezTo>
                      <a:pt x="98814" y="20234"/>
                      <a:pt x="106180" y="17179"/>
                      <a:pt x="113860" y="17182"/>
                    </a:cubicBezTo>
                    <a:lnTo>
                      <a:pt x="209664" y="17182"/>
                    </a:lnTo>
                    <a:moveTo>
                      <a:pt x="209664" y="0"/>
                    </a:moveTo>
                    <a:lnTo>
                      <a:pt x="113860" y="0"/>
                    </a:lnTo>
                    <a:cubicBezTo>
                      <a:pt x="101624" y="-31"/>
                      <a:pt x="89885" y="4842"/>
                      <a:pt x="81262" y="13534"/>
                    </a:cubicBezTo>
                    <a:lnTo>
                      <a:pt x="13483" y="81367"/>
                    </a:lnTo>
                    <a:cubicBezTo>
                      <a:pt x="4824" y="90013"/>
                      <a:pt x="-29" y="101762"/>
                      <a:pt x="0" y="114006"/>
                    </a:cubicBezTo>
                    <a:lnTo>
                      <a:pt x="0" y="209968"/>
                    </a:lnTo>
                    <a:cubicBezTo>
                      <a:pt x="-28" y="222201"/>
                      <a:pt x="4826" y="233940"/>
                      <a:pt x="13483" y="242574"/>
                    </a:cubicBezTo>
                    <a:lnTo>
                      <a:pt x="81262" y="310440"/>
                    </a:lnTo>
                    <a:cubicBezTo>
                      <a:pt x="89888" y="319124"/>
                      <a:pt x="101628" y="323984"/>
                      <a:pt x="113860" y="323941"/>
                    </a:cubicBezTo>
                    <a:lnTo>
                      <a:pt x="209664" y="323941"/>
                    </a:lnTo>
                    <a:cubicBezTo>
                      <a:pt x="221896" y="323984"/>
                      <a:pt x="233636" y="319124"/>
                      <a:pt x="242262" y="310440"/>
                    </a:cubicBezTo>
                    <a:lnTo>
                      <a:pt x="310008" y="242574"/>
                    </a:lnTo>
                    <a:cubicBezTo>
                      <a:pt x="318686" y="233953"/>
                      <a:pt x="323554" y="222207"/>
                      <a:pt x="323524" y="209968"/>
                    </a:cubicBezTo>
                    <a:lnTo>
                      <a:pt x="323524" y="114006"/>
                    </a:lnTo>
                    <a:cubicBezTo>
                      <a:pt x="323555" y="101755"/>
                      <a:pt x="318688" y="90001"/>
                      <a:pt x="310008" y="81367"/>
                    </a:cubicBezTo>
                    <a:lnTo>
                      <a:pt x="242262" y="13534"/>
                    </a:lnTo>
                    <a:cubicBezTo>
                      <a:pt x="233639" y="4842"/>
                      <a:pt x="221900" y="-31"/>
                      <a:pt x="209664" y="0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19" name="圖形 28">
              <a:extLst>
                <a:ext uri="{FF2B5EF4-FFF2-40B4-BE49-F238E27FC236}">
                  <a16:creationId xmlns="" xmlns:a16="http://schemas.microsoft.com/office/drawing/2014/main" id="{6AD35363-90B6-9B41-716A-FE537DAE4A55}"/>
                </a:ext>
              </a:extLst>
            </p:cNvPr>
            <p:cNvGrpSpPr/>
            <p:nvPr/>
          </p:nvGrpSpPr>
          <p:grpSpPr>
            <a:xfrm>
              <a:off x="6553529" y="5874949"/>
              <a:ext cx="341537" cy="505305"/>
              <a:chOff x="7116910" y="5963038"/>
              <a:chExt cx="420840" cy="622635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21" name="手繪多邊形 20">
                <a:extLst>
                  <a:ext uri="{FF2B5EF4-FFF2-40B4-BE49-F238E27FC236}">
                    <a16:creationId xmlns="" xmlns:a16="http://schemas.microsoft.com/office/drawing/2014/main" id="{18186216-2C48-6692-0503-D4E852FC86E5}"/>
                  </a:ext>
                </a:extLst>
              </p:cNvPr>
              <p:cNvSpPr/>
              <p:nvPr/>
            </p:nvSpPr>
            <p:spPr>
              <a:xfrm>
                <a:off x="7116910" y="5963038"/>
                <a:ext cx="420840" cy="622635"/>
              </a:xfrm>
              <a:custGeom>
                <a:avLst/>
                <a:gdLst>
                  <a:gd name="connsiteX0" fmla="*/ 419320 w 420840"/>
                  <a:gd name="connsiteY0" fmla="*/ 267791 h 622635"/>
                  <a:gd name="connsiteX1" fmla="*/ 367133 w 420840"/>
                  <a:gd name="connsiteY1" fmla="*/ 182756 h 622635"/>
                  <a:gd name="connsiteX2" fmla="*/ 181778 w 420840"/>
                  <a:gd name="connsiteY2" fmla="*/ 0 h 622635"/>
                  <a:gd name="connsiteX3" fmla="*/ 0 w 420840"/>
                  <a:gd name="connsiteY3" fmla="*/ 175589 h 622635"/>
                  <a:gd name="connsiteX4" fmla="*/ 0 w 420840"/>
                  <a:gd name="connsiteY4" fmla="*/ 177452 h 622635"/>
                  <a:gd name="connsiteX5" fmla="*/ 85345 w 420840"/>
                  <a:gd name="connsiteY5" fmla="*/ 319715 h 622635"/>
                  <a:gd name="connsiteX6" fmla="*/ 95146 w 420840"/>
                  <a:gd name="connsiteY6" fmla="*/ 324947 h 622635"/>
                  <a:gd name="connsiteX7" fmla="*/ 95146 w 420840"/>
                  <a:gd name="connsiteY7" fmla="*/ 441480 h 622635"/>
                  <a:gd name="connsiteX8" fmla="*/ 104338 w 420840"/>
                  <a:gd name="connsiteY8" fmla="*/ 450690 h 622635"/>
                  <a:gd name="connsiteX9" fmla="*/ 113531 w 420840"/>
                  <a:gd name="connsiteY9" fmla="*/ 441480 h 622635"/>
                  <a:gd name="connsiteX10" fmla="*/ 113531 w 420840"/>
                  <a:gd name="connsiteY10" fmla="*/ 319428 h 622635"/>
                  <a:gd name="connsiteX11" fmla="*/ 108666 w 420840"/>
                  <a:gd name="connsiteY11" fmla="*/ 311294 h 622635"/>
                  <a:gd name="connsiteX12" fmla="*/ 93965 w 420840"/>
                  <a:gd name="connsiteY12" fmla="*/ 303482 h 622635"/>
                  <a:gd name="connsiteX13" fmla="*/ 18385 w 420840"/>
                  <a:gd name="connsiteY13" fmla="*/ 177488 h 622635"/>
                  <a:gd name="connsiteX14" fmla="*/ 18385 w 420840"/>
                  <a:gd name="connsiteY14" fmla="*/ 175589 h 622635"/>
                  <a:gd name="connsiteX15" fmla="*/ 54405 w 420840"/>
                  <a:gd name="connsiteY15" fmla="*/ 72601 h 622635"/>
                  <a:gd name="connsiteX16" fmla="*/ 66638 w 420840"/>
                  <a:gd name="connsiteY16" fmla="*/ 82563 h 622635"/>
                  <a:gd name="connsiteX17" fmla="*/ 66638 w 420840"/>
                  <a:gd name="connsiteY17" fmla="*/ 164982 h 622635"/>
                  <a:gd name="connsiteX18" fmla="*/ 71002 w 420840"/>
                  <a:gd name="connsiteY18" fmla="*/ 172794 h 622635"/>
                  <a:gd name="connsiteX19" fmla="*/ 94073 w 420840"/>
                  <a:gd name="connsiteY19" fmla="*/ 187127 h 622635"/>
                  <a:gd name="connsiteX20" fmla="*/ 94073 w 420840"/>
                  <a:gd name="connsiteY20" fmla="*/ 248942 h 622635"/>
                  <a:gd name="connsiteX21" fmla="*/ 112458 w 420840"/>
                  <a:gd name="connsiteY21" fmla="*/ 267361 h 622635"/>
                  <a:gd name="connsiteX22" fmla="*/ 133204 w 420840"/>
                  <a:gd name="connsiteY22" fmla="*/ 267361 h 622635"/>
                  <a:gd name="connsiteX23" fmla="*/ 133204 w 420840"/>
                  <a:gd name="connsiteY23" fmla="*/ 498672 h 622635"/>
                  <a:gd name="connsiteX24" fmla="*/ 116786 w 420840"/>
                  <a:gd name="connsiteY24" fmla="*/ 531697 h 622635"/>
                  <a:gd name="connsiteX25" fmla="*/ 149749 w 420840"/>
                  <a:gd name="connsiteY25" fmla="*/ 548145 h 622635"/>
                  <a:gd name="connsiteX26" fmla="*/ 166167 w 420840"/>
                  <a:gd name="connsiteY26" fmla="*/ 515120 h 622635"/>
                  <a:gd name="connsiteX27" fmla="*/ 151553 w 420840"/>
                  <a:gd name="connsiteY27" fmla="*/ 499353 h 622635"/>
                  <a:gd name="connsiteX28" fmla="*/ 151553 w 420840"/>
                  <a:gd name="connsiteY28" fmla="*/ 267361 h 622635"/>
                  <a:gd name="connsiteX29" fmla="*/ 178094 w 420840"/>
                  <a:gd name="connsiteY29" fmla="*/ 267361 h 622635"/>
                  <a:gd name="connsiteX30" fmla="*/ 178094 w 420840"/>
                  <a:gd name="connsiteY30" fmla="*/ 572132 h 622635"/>
                  <a:gd name="connsiteX31" fmla="*/ 162923 w 420840"/>
                  <a:gd name="connsiteY31" fmla="*/ 605749 h 622635"/>
                  <a:gd name="connsiteX32" fmla="*/ 196479 w 420840"/>
                  <a:gd name="connsiteY32" fmla="*/ 620950 h 622635"/>
                  <a:gd name="connsiteX33" fmla="*/ 211650 w 420840"/>
                  <a:gd name="connsiteY33" fmla="*/ 587330 h 622635"/>
                  <a:gd name="connsiteX34" fmla="*/ 196479 w 420840"/>
                  <a:gd name="connsiteY34" fmla="*/ 572132 h 622635"/>
                  <a:gd name="connsiteX35" fmla="*/ 196479 w 420840"/>
                  <a:gd name="connsiteY35" fmla="*/ 267540 h 622635"/>
                  <a:gd name="connsiteX36" fmla="*/ 220909 w 420840"/>
                  <a:gd name="connsiteY36" fmla="*/ 267540 h 622635"/>
                  <a:gd name="connsiteX37" fmla="*/ 220909 w 420840"/>
                  <a:gd name="connsiteY37" fmla="*/ 459326 h 622635"/>
                  <a:gd name="connsiteX38" fmla="*/ 205739 w 420840"/>
                  <a:gd name="connsiteY38" fmla="*/ 492942 h 622635"/>
                  <a:gd name="connsiteX39" fmla="*/ 239295 w 420840"/>
                  <a:gd name="connsiteY39" fmla="*/ 508143 h 622635"/>
                  <a:gd name="connsiteX40" fmla="*/ 254465 w 420840"/>
                  <a:gd name="connsiteY40" fmla="*/ 474523 h 622635"/>
                  <a:gd name="connsiteX41" fmla="*/ 239295 w 420840"/>
                  <a:gd name="connsiteY41" fmla="*/ 459326 h 622635"/>
                  <a:gd name="connsiteX42" fmla="*/ 239295 w 420840"/>
                  <a:gd name="connsiteY42" fmla="*/ 267361 h 622635"/>
                  <a:gd name="connsiteX43" fmla="*/ 262509 w 420840"/>
                  <a:gd name="connsiteY43" fmla="*/ 267361 h 622635"/>
                  <a:gd name="connsiteX44" fmla="*/ 280894 w 420840"/>
                  <a:gd name="connsiteY44" fmla="*/ 248942 h 622635"/>
                  <a:gd name="connsiteX45" fmla="*/ 280894 w 420840"/>
                  <a:gd name="connsiteY45" fmla="*/ 231670 h 622635"/>
                  <a:gd name="connsiteX46" fmla="*/ 309974 w 420840"/>
                  <a:gd name="connsiteY46" fmla="*/ 220919 h 622635"/>
                  <a:gd name="connsiteX47" fmla="*/ 316019 w 420840"/>
                  <a:gd name="connsiteY47" fmla="*/ 212283 h 622635"/>
                  <a:gd name="connsiteX48" fmla="*/ 316019 w 420840"/>
                  <a:gd name="connsiteY48" fmla="*/ 129541 h 622635"/>
                  <a:gd name="connsiteX49" fmla="*/ 332008 w 420840"/>
                  <a:gd name="connsiteY49" fmla="*/ 114670 h 622635"/>
                  <a:gd name="connsiteX50" fmla="*/ 348891 w 420840"/>
                  <a:gd name="connsiteY50" fmla="*/ 186052 h 622635"/>
                  <a:gd name="connsiteX51" fmla="*/ 350250 w 420840"/>
                  <a:gd name="connsiteY51" fmla="*/ 190603 h 622635"/>
                  <a:gd name="connsiteX52" fmla="*/ 395069 w 420840"/>
                  <a:gd name="connsiteY52" fmla="*/ 263383 h 622635"/>
                  <a:gd name="connsiteX53" fmla="*/ 363091 w 420840"/>
                  <a:gd name="connsiteY53" fmla="*/ 263383 h 622635"/>
                  <a:gd name="connsiteX54" fmla="*/ 353898 w 420840"/>
                  <a:gd name="connsiteY54" fmla="*/ 272592 h 622635"/>
                  <a:gd name="connsiteX55" fmla="*/ 353898 w 420840"/>
                  <a:gd name="connsiteY55" fmla="*/ 298537 h 622635"/>
                  <a:gd name="connsiteX56" fmla="*/ 315053 w 420840"/>
                  <a:gd name="connsiteY56" fmla="*/ 298537 h 622635"/>
                  <a:gd name="connsiteX57" fmla="*/ 290838 w 420840"/>
                  <a:gd name="connsiteY57" fmla="*/ 322797 h 622635"/>
                  <a:gd name="connsiteX58" fmla="*/ 315053 w 420840"/>
                  <a:gd name="connsiteY58" fmla="*/ 347056 h 622635"/>
                  <a:gd name="connsiteX59" fmla="*/ 353898 w 420840"/>
                  <a:gd name="connsiteY59" fmla="*/ 347056 h 622635"/>
                  <a:gd name="connsiteX60" fmla="*/ 353898 w 420840"/>
                  <a:gd name="connsiteY60" fmla="*/ 364974 h 622635"/>
                  <a:gd name="connsiteX61" fmla="*/ 330005 w 420840"/>
                  <a:gd name="connsiteY61" fmla="*/ 388911 h 622635"/>
                  <a:gd name="connsiteX62" fmla="*/ 274634 w 420840"/>
                  <a:gd name="connsiteY62" fmla="*/ 388911 h 622635"/>
                  <a:gd name="connsiteX63" fmla="*/ 265442 w 420840"/>
                  <a:gd name="connsiteY63" fmla="*/ 398120 h 622635"/>
                  <a:gd name="connsiteX64" fmla="*/ 265442 w 420840"/>
                  <a:gd name="connsiteY64" fmla="*/ 441588 h 622635"/>
                  <a:gd name="connsiteX65" fmla="*/ 274044 w 420840"/>
                  <a:gd name="connsiteY65" fmla="*/ 451353 h 622635"/>
                  <a:gd name="connsiteX66" fmla="*/ 283791 w 420840"/>
                  <a:gd name="connsiteY66" fmla="*/ 442734 h 622635"/>
                  <a:gd name="connsiteX67" fmla="*/ 283791 w 420840"/>
                  <a:gd name="connsiteY67" fmla="*/ 441588 h 622635"/>
                  <a:gd name="connsiteX68" fmla="*/ 283791 w 420840"/>
                  <a:gd name="connsiteY68" fmla="*/ 407330 h 622635"/>
                  <a:gd name="connsiteX69" fmla="*/ 330005 w 420840"/>
                  <a:gd name="connsiteY69" fmla="*/ 407330 h 622635"/>
                  <a:gd name="connsiteX70" fmla="*/ 372284 w 420840"/>
                  <a:gd name="connsiteY70" fmla="*/ 364974 h 622635"/>
                  <a:gd name="connsiteX71" fmla="*/ 372284 w 420840"/>
                  <a:gd name="connsiteY71" fmla="*/ 281802 h 622635"/>
                  <a:gd name="connsiteX72" fmla="*/ 411630 w 420840"/>
                  <a:gd name="connsiteY72" fmla="*/ 281802 h 622635"/>
                  <a:gd name="connsiteX73" fmla="*/ 420840 w 420840"/>
                  <a:gd name="connsiteY73" fmla="*/ 272682 h 622635"/>
                  <a:gd name="connsiteX74" fmla="*/ 419463 w 420840"/>
                  <a:gd name="connsiteY74" fmla="*/ 267791 h 622635"/>
                  <a:gd name="connsiteX75" fmla="*/ 141466 w 420840"/>
                  <a:gd name="connsiteY75" fmla="*/ 531066 h 622635"/>
                  <a:gd name="connsiteX76" fmla="*/ 133740 w 420840"/>
                  <a:gd name="connsiteY76" fmla="*/ 523398 h 622635"/>
                  <a:gd name="connsiteX77" fmla="*/ 141395 w 420840"/>
                  <a:gd name="connsiteY77" fmla="*/ 515657 h 622635"/>
                  <a:gd name="connsiteX78" fmla="*/ 149121 w 420840"/>
                  <a:gd name="connsiteY78" fmla="*/ 523326 h 622635"/>
                  <a:gd name="connsiteX79" fmla="*/ 149121 w 420840"/>
                  <a:gd name="connsiteY79" fmla="*/ 523398 h 622635"/>
                  <a:gd name="connsiteX80" fmla="*/ 141466 w 420840"/>
                  <a:gd name="connsiteY80" fmla="*/ 531066 h 622635"/>
                  <a:gd name="connsiteX81" fmla="*/ 187287 w 420840"/>
                  <a:gd name="connsiteY81" fmla="*/ 604204 h 622635"/>
                  <a:gd name="connsiteX82" fmla="*/ 179560 w 420840"/>
                  <a:gd name="connsiteY82" fmla="*/ 596536 h 622635"/>
                  <a:gd name="connsiteX83" fmla="*/ 187215 w 420840"/>
                  <a:gd name="connsiteY83" fmla="*/ 588795 h 622635"/>
                  <a:gd name="connsiteX84" fmla="*/ 194941 w 420840"/>
                  <a:gd name="connsiteY84" fmla="*/ 596464 h 622635"/>
                  <a:gd name="connsiteX85" fmla="*/ 194941 w 420840"/>
                  <a:gd name="connsiteY85" fmla="*/ 596500 h 622635"/>
                  <a:gd name="connsiteX86" fmla="*/ 187322 w 420840"/>
                  <a:gd name="connsiteY86" fmla="*/ 604204 h 622635"/>
                  <a:gd name="connsiteX87" fmla="*/ 187287 w 420840"/>
                  <a:gd name="connsiteY87" fmla="*/ 604204 h 622635"/>
                  <a:gd name="connsiteX88" fmla="*/ 230209 w 420840"/>
                  <a:gd name="connsiteY88" fmla="*/ 491218 h 622635"/>
                  <a:gd name="connsiteX89" fmla="*/ 222483 w 420840"/>
                  <a:gd name="connsiteY89" fmla="*/ 483550 h 622635"/>
                  <a:gd name="connsiteX90" fmla="*/ 230138 w 420840"/>
                  <a:gd name="connsiteY90" fmla="*/ 475810 h 622635"/>
                  <a:gd name="connsiteX91" fmla="*/ 237864 w 420840"/>
                  <a:gd name="connsiteY91" fmla="*/ 483478 h 622635"/>
                  <a:gd name="connsiteX92" fmla="*/ 237864 w 420840"/>
                  <a:gd name="connsiteY92" fmla="*/ 483550 h 622635"/>
                  <a:gd name="connsiteX93" fmla="*/ 230210 w 420840"/>
                  <a:gd name="connsiteY93" fmla="*/ 491218 h 622635"/>
                  <a:gd name="connsiteX94" fmla="*/ 230102 w 420840"/>
                  <a:gd name="connsiteY94" fmla="*/ 491218 h 622635"/>
                  <a:gd name="connsiteX95" fmla="*/ 85023 w 420840"/>
                  <a:gd name="connsiteY95" fmla="*/ 159857 h 622635"/>
                  <a:gd name="connsiteX96" fmla="*/ 85023 w 420840"/>
                  <a:gd name="connsiteY96" fmla="*/ 78191 h 622635"/>
                  <a:gd name="connsiteX97" fmla="*/ 81625 w 420840"/>
                  <a:gd name="connsiteY97" fmla="*/ 71024 h 622635"/>
                  <a:gd name="connsiteX98" fmla="*/ 67961 w 420840"/>
                  <a:gd name="connsiteY98" fmla="*/ 59772 h 622635"/>
                  <a:gd name="connsiteX99" fmla="*/ 142647 w 420840"/>
                  <a:gd name="connsiteY99" fmla="*/ 23937 h 622635"/>
                  <a:gd name="connsiteX100" fmla="*/ 142647 w 420840"/>
                  <a:gd name="connsiteY100" fmla="*/ 50168 h 622635"/>
                  <a:gd name="connsiteX101" fmla="*/ 151839 w 420840"/>
                  <a:gd name="connsiteY101" fmla="*/ 59378 h 622635"/>
                  <a:gd name="connsiteX102" fmla="*/ 193439 w 420840"/>
                  <a:gd name="connsiteY102" fmla="*/ 59378 h 622635"/>
                  <a:gd name="connsiteX103" fmla="*/ 193439 w 420840"/>
                  <a:gd name="connsiteY103" fmla="*/ 80197 h 622635"/>
                  <a:gd name="connsiteX104" fmla="*/ 112458 w 420840"/>
                  <a:gd name="connsiteY104" fmla="*/ 80197 h 622635"/>
                  <a:gd name="connsiteX105" fmla="*/ 94073 w 420840"/>
                  <a:gd name="connsiteY105" fmla="*/ 98616 h 622635"/>
                  <a:gd name="connsiteX106" fmla="*/ 94073 w 420840"/>
                  <a:gd name="connsiteY106" fmla="*/ 165448 h 622635"/>
                  <a:gd name="connsiteX107" fmla="*/ 262509 w 420840"/>
                  <a:gd name="connsiteY107" fmla="*/ 248942 h 622635"/>
                  <a:gd name="connsiteX108" fmla="*/ 112458 w 420840"/>
                  <a:gd name="connsiteY108" fmla="*/ 248942 h 622635"/>
                  <a:gd name="connsiteX109" fmla="*/ 112458 w 420840"/>
                  <a:gd name="connsiteY109" fmla="*/ 98616 h 622635"/>
                  <a:gd name="connsiteX110" fmla="*/ 262688 w 420840"/>
                  <a:gd name="connsiteY110" fmla="*/ 98616 h 622635"/>
                  <a:gd name="connsiteX111" fmla="*/ 262688 w 420840"/>
                  <a:gd name="connsiteY111" fmla="*/ 249121 h 622635"/>
                  <a:gd name="connsiteX112" fmla="*/ 300460 w 420840"/>
                  <a:gd name="connsiteY112" fmla="*/ 118863 h 622635"/>
                  <a:gd name="connsiteX113" fmla="*/ 297634 w 420840"/>
                  <a:gd name="connsiteY113" fmla="*/ 125420 h 622635"/>
                  <a:gd name="connsiteX114" fmla="*/ 297634 w 420840"/>
                  <a:gd name="connsiteY114" fmla="*/ 205940 h 622635"/>
                  <a:gd name="connsiteX115" fmla="*/ 280894 w 420840"/>
                  <a:gd name="connsiteY115" fmla="*/ 212068 h 622635"/>
                  <a:gd name="connsiteX116" fmla="*/ 280894 w 420840"/>
                  <a:gd name="connsiteY116" fmla="*/ 98616 h 622635"/>
                  <a:gd name="connsiteX117" fmla="*/ 262509 w 420840"/>
                  <a:gd name="connsiteY117" fmla="*/ 80197 h 622635"/>
                  <a:gd name="connsiteX118" fmla="*/ 211824 w 420840"/>
                  <a:gd name="connsiteY118" fmla="*/ 80197 h 622635"/>
                  <a:gd name="connsiteX119" fmla="*/ 211824 w 420840"/>
                  <a:gd name="connsiteY119" fmla="*/ 50168 h 622635"/>
                  <a:gd name="connsiteX120" fmla="*/ 202631 w 420840"/>
                  <a:gd name="connsiteY120" fmla="*/ 40959 h 622635"/>
                  <a:gd name="connsiteX121" fmla="*/ 160961 w 420840"/>
                  <a:gd name="connsiteY121" fmla="*/ 40959 h 622635"/>
                  <a:gd name="connsiteX122" fmla="*/ 160961 w 420840"/>
                  <a:gd name="connsiteY122" fmla="*/ 20497 h 622635"/>
                  <a:gd name="connsiteX123" fmla="*/ 182064 w 420840"/>
                  <a:gd name="connsiteY123" fmla="*/ 18419 h 622635"/>
                  <a:gd name="connsiteX124" fmla="*/ 323674 w 420840"/>
                  <a:gd name="connsiteY124" fmla="*/ 97255 h 622635"/>
                  <a:gd name="connsiteX125" fmla="*/ 314982 w 420840"/>
                  <a:gd name="connsiteY125" fmla="*/ 328638 h 622635"/>
                  <a:gd name="connsiteX126" fmla="*/ 309591 w 420840"/>
                  <a:gd name="connsiteY126" fmla="*/ 322320 h 622635"/>
                  <a:gd name="connsiteX127" fmla="*/ 314982 w 420840"/>
                  <a:gd name="connsiteY127" fmla="*/ 316920 h 622635"/>
                  <a:gd name="connsiteX128" fmla="*/ 353898 w 420840"/>
                  <a:gd name="connsiteY128" fmla="*/ 316920 h 622635"/>
                  <a:gd name="connsiteX129" fmla="*/ 353898 w 420840"/>
                  <a:gd name="connsiteY129" fmla="*/ 328638 h 62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420840" h="622635">
                    <a:moveTo>
                      <a:pt x="419320" y="267791"/>
                    </a:moveTo>
                    <a:lnTo>
                      <a:pt x="367133" y="182756"/>
                    </a:lnTo>
                    <a:cubicBezTo>
                      <a:pt x="365523" y="160287"/>
                      <a:pt x="348319" y="0"/>
                      <a:pt x="181778" y="0"/>
                    </a:cubicBezTo>
                    <a:cubicBezTo>
                      <a:pt x="179954" y="0"/>
                      <a:pt x="0" y="5662"/>
                      <a:pt x="0" y="175589"/>
                    </a:cubicBezTo>
                    <a:lnTo>
                      <a:pt x="0" y="177452"/>
                    </a:lnTo>
                    <a:cubicBezTo>
                      <a:pt x="-78" y="237057"/>
                      <a:pt x="32770" y="291812"/>
                      <a:pt x="85345" y="319715"/>
                    </a:cubicBezTo>
                    <a:lnTo>
                      <a:pt x="95146" y="324947"/>
                    </a:lnTo>
                    <a:lnTo>
                      <a:pt x="95146" y="441480"/>
                    </a:lnTo>
                    <a:cubicBezTo>
                      <a:pt x="95146" y="446565"/>
                      <a:pt x="99261" y="450690"/>
                      <a:pt x="104338" y="450690"/>
                    </a:cubicBezTo>
                    <a:cubicBezTo>
                      <a:pt x="109415" y="450690"/>
                      <a:pt x="113531" y="446565"/>
                      <a:pt x="113531" y="441480"/>
                    </a:cubicBezTo>
                    <a:lnTo>
                      <a:pt x="113531" y="319428"/>
                    </a:lnTo>
                    <a:cubicBezTo>
                      <a:pt x="113534" y="316024"/>
                      <a:pt x="111664" y="312896"/>
                      <a:pt x="108666" y="311294"/>
                    </a:cubicBezTo>
                    <a:lnTo>
                      <a:pt x="93965" y="303482"/>
                    </a:lnTo>
                    <a:cubicBezTo>
                      <a:pt x="47411" y="278763"/>
                      <a:pt x="18323" y="230273"/>
                      <a:pt x="18385" y="177488"/>
                    </a:cubicBezTo>
                    <a:lnTo>
                      <a:pt x="18385" y="175589"/>
                    </a:lnTo>
                    <a:cubicBezTo>
                      <a:pt x="18385" y="128610"/>
                      <a:pt x="33444" y="95678"/>
                      <a:pt x="54405" y="72601"/>
                    </a:cubicBezTo>
                    <a:lnTo>
                      <a:pt x="66638" y="82563"/>
                    </a:lnTo>
                    <a:lnTo>
                      <a:pt x="66638" y="164982"/>
                    </a:lnTo>
                    <a:cubicBezTo>
                      <a:pt x="66632" y="168170"/>
                      <a:pt x="68286" y="171131"/>
                      <a:pt x="71002" y="172794"/>
                    </a:cubicBezTo>
                    <a:lnTo>
                      <a:pt x="94073" y="187127"/>
                    </a:lnTo>
                    <a:lnTo>
                      <a:pt x="94073" y="248942"/>
                    </a:lnTo>
                    <a:cubicBezTo>
                      <a:pt x="94073" y="259114"/>
                      <a:pt x="102304" y="267361"/>
                      <a:pt x="112458" y="267361"/>
                    </a:cubicBezTo>
                    <a:lnTo>
                      <a:pt x="133204" y="267361"/>
                    </a:lnTo>
                    <a:lnTo>
                      <a:pt x="133204" y="498672"/>
                    </a:lnTo>
                    <a:cubicBezTo>
                      <a:pt x="119568" y="503248"/>
                      <a:pt x="112217" y="518033"/>
                      <a:pt x="116786" y="531697"/>
                    </a:cubicBezTo>
                    <a:cubicBezTo>
                      <a:pt x="121355" y="545357"/>
                      <a:pt x="136113" y="552721"/>
                      <a:pt x="149749" y="548145"/>
                    </a:cubicBezTo>
                    <a:cubicBezTo>
                      <a:pt x="163386" y="543565"/>
                      <a:pt x="170736" y="528780"/>
                      <a:pt x="166167" y="515120"/>
                    </a:cubicBezTo>
                    <a:cubicBezTo>
                      <a:pt x="163787" y="508003"/>
                      <a:pt x="158462" y="502259"/>
                      <a:pt x="151553" y="499353"/>
                    </a:cubicBezTo>
                    <a:lnTo>
                      <a:pt x="151553" y="267361"/>
                    </a:lnTo>
                    <a:lnTo>
                      <a:pt x="178094" y="267361"/>
                    </a:lnTo>
                    <a:lnTo>
                      <a:pt x="178094" y="572132"/>
                    </a:lnTo>
                    <a:cubicBezTo>
                      <a:pt x="164638" y="577217"/>
                      <a:pt x="157847" y="592271"/>
                      <a:pt x="162923" y="605749"/>
                    </a:cubicBezTo>
                    <a:cubicBezTo>
                      <a:pt x="168000" y="619230"/>
                      <a:pt x="183024" y="626035"/>
                      <a:pt x="196479" y="620950"/>
                    </a:cubicBezTo>
                    <a:cubicBezTo>
                      <a:pt x="209935" y="615861"/>
                      <a:pt x="216727" y="600811"/>
                      <a:pt x="211650" y="587330"/>
                    </a:cubicBezTo>
                    <a:cubicBezTo>
                      <a:pt x="209008" y="580317"/>
                      <a:pt x="203481" y="574781"/>
                      <a:pt x="196479" y="572132"/>
                    </a:cubicBezTo>
                    <a:lnTo>
                      <a:pt x="196479" y="267540"/>
                    </a:lnTo>
                    <a:lnTo>
                      <a:pt x="220909" y="267540"/>
                    </a:lnTo>
                    <a:lnTo>
                      <a:pt x="220909" y="459326"/>
                    </a:lnTo>
                    <a:cubicBezTo>
                      <a:pt x="207454" y="464411"/>
                      <a:pt x="200662" y="479461"/>
                      <a:pt x="205739" y="492942"/>
                    </a:cubicBezTo>
                    <a:cubicBezTo>
                      <a:pt x="210816" y="506423"/>
                      <a:pt x="225839" y="513228"/>
                      <a:pt x="239295" y="508143"/>
                    </a:cubicBezTo>
                    <a:cubicBezTo>
                      <a:pt x="252750" y="503054"/>
                      <a:pt x="259542" y="488004"/>
                      <a:pt x="254465" y="474523"/>
                    </a:cubicBezTo>
                    <a:cubicBezTo>
                      <a:pt x="251823" y="467510"/>
                      <a:pt x="246296" y="461974"/>
                      <a:pt x="239295" y="459326"/>
                    </a:cubicBezTo>
                    <a:lnTo>
                      <a:pt x="239295" y="267361"/>
                    </a:lnTo>
                    <a:lnTo>
                      <a:pt x="262509" y="267361"/>
                    </a:lnTo>
                    <a:cubicBezTo>
                      <a:pt x="272662" y="267361"/>
                      <a:pt x="280894" y="259114"/>
                      <a:pt x="280894" y="248942"/>
                    </a:cubicBezTo>
                    <a:lnTo>
                      <a:pt x="280894" y="231670"/>
                    </a:lnTo>
                    <a:lnTo>
                      <a:pt x="309974" y="220919"/>
                    </a:lnTo>
                    <a:cubicBezTo>
                      <a:pt x="313598" y="219596"/>
                      <a:pt x="316012" y="216147"/>
                      <a:pt x="316019" y="212283"/>
                    </a:cubicBezTo>
                    <a:lnTo>
                      <a:pt x="316019" y="129541"/>
                    </a:lnTo>
                    <a:lnTo>
                      <a:pt x="332008" y="114670"/>
                    </a:lnTo>
                    <a:cubicBezTo>
                      <a:pt x="341502" y="137377"/>
                      <a:pt x="347205" y="161492"/>
                      <a:pt x="348891" y="186052"/>
                    </a:cubicBezTo>
                    <a:cubicBezTo>
                      <a:pt x="348941" y="187662"/>
                      <a:pt x="349409" y="189231"/>
                      <a:pt x="350250" y="190603"/>
                    </a:cubicBezTo>
                    <a:lnTo>
                      <a:pt x="395069" y="263383"/>
                    </a:lnTo>
                    <a:lnTo>
                      <a:pt x="363091" y="263383"/>
                    </a:lnTo>
                    <a:cubicBezTo>
                      <a:pt x="358023" y="263403"/>
                      <a:pt x="353918" y="267514"/>
                      <a:pt x="353898" y="272592"/>
                    </a:cubicBezTo>
                    <a:lnTo>
                      <a:pt x="353898" y="298537"/>
                    </a:lnTo>
                    <a:lnTo>
                      <a:pt x="315053" y="298537"/>
                    </a:lnTo>
                    <a:cubicBezTo>
                      <a:pt x="301679" y="298537"/>
                      <a:pt x="290838" y="309398"/>
                      <a:pt x="290838" y="322797"/>
                    </a:cubicBezTo>
                    <a:cubicBezTo>
                      <a:pt x="290838" y="336195"/>
                      <a:pt x="301679" y="347056"/>
                      <a:pt x="315053" y="347056"/>
                    </a:cubicBezTo>
                    <a:lnTo>
                      <a:pt x="353898" y="347056"/>
                    </a:lnTo>
                    <a:lnTo>
                      <a:pt x="353898" y="364974"/>
                    </a:lnTo>
                    <a:cubicBezTo>
                      <a:pt x="353879" y="378186"/>
                      <a:pt x="343193" y="388890"/>
                      <a:pt x="330005" y="388911"/>
                    </a:cubicBezTo>
                    <a:lnTo>
                      <a:pt x="274634" y="388911"/>
                    </a:lnTo>
                    <a:cubicBezTo>
                      <a:pt x="269557" y="388911"/>
                      <a:pt x="265442" y="393036"/>
                      <a:pt x="265442" y="398120"/>
                    </a:cubicBezTo>
                    <a:lnTo>
                      <a:pt x="265442" y="441588"/>
                    </a:lnTo>
                    <a:cubicBezTo>
                      <a:pt x="265125" y="446665"/>
                      <a:pt x="268976" y="451037"/>
                      <a:pt x="274044" y="451353"/>
                    </a:cubicBezTo>
                    <a:cubicBezTo>
                      <a:pt x="279111" y="451671"/>
                      <a:pt x="283475" y="447812"/>
                      <a:pt x="283791" y="442734"/>
                    </a:cubicBezTo>
                    <a:cubicBezTo>
                      <a:pt x="283815" y="442354"/>
                      <a:pt x="283815" y="441971"/>
                      <a:pt x="283791" y="441588"/>
                    </a:cubicBezTo>
                    <a:lnTo>
                      <a:pt x="283791" y="407330"/>
                    </a:lnTo>
                    <a:lnTo>
                      <a:pt x="330005" y="407330"/>
                    </a:lnTo>
                    <a:cubicBezTo>
                      <a:pt x="353338" y="407290"/>
                      <a:pt x="372244" y="388348"/>
                      <a:pt x="372284" y="364974"/>
                    </a:cubicBezTo>
                    <a:lnTo>
                      <a:pt x="372284" y="281802"/>
                    </a:lnTo>
                    <a:lnTo>
                      <a:pt x="411630" y="281802"/>
                    </a:lnTo>
                    <a:cubicBezTo>
                      <a:pt x="416687" y="281831"/>
                      <a:pt x="420812" y="277748"/>
                      <a:pt x="420840" y="272682"/>
                    </a:cubicBezTo>
                    <a:cubicBezTo>
                      <a:pt x="420851" y="270954"/>
                      <a:pt x="420372" y="269259"/>
                      <a:pt x="419463" y="267791"/>
                    </a:cubicBezTo>
                    <a:close/>
                    <a:moveTo>
                      <a:pt x="141466" y="531066"/>
                    </a:moveTo>
                    <a:cubicBezTo>
                      <a:pt x="137219" y="531088"/>
                      <a:pt x="133760" y="527651"/>
                      <a:pt x="133740" y="523398"/>
                    </a:cubicBezTo>
                    <a:cubicBezTo>
                      <a:pt x="133721" y="519144"/>
                      <a:pt x="137148" y="515679"/>
                      <a:pt x="141395" y="515657"/>
                    </a:cubicBezTo>
                    <a:cubicBezTo>
                      <a:pt x="145642" y="515639"/>
                      <a:pt x="149101" y="519072"/>
                      <a:pt x="149121" y="523326"/>
                    </a:cubicBezTo>
                    <a:cubicBezTo>
                      <a:pt x="149121" y="523351"/>
                      <a:pt x="149121" y="523373"/>
                      <a:pt x="149121" y="523398"/>
                    </a:cubicBezTo>
                    <a:cubicBezTo>
                      <a:pt x="149101" y="527626"/>
                      <a:pt x="145686" y="531048"/>
                      <a:pt x="141466" y="531066"/>
                    </a:cubicBezTo>
                    <a:close/>
                    <a:moveTo>
                      <a:pt x="187287" y="604204"/>
                    </a:moveTo>
                    <a:cubicBezTo>
                      <a:pt x="183039" y="604226"/>
                      <a:pt x="179580" y="600789"/>
                      <a:pt x="179560" y="596536"/>
                    </a:cubicBezTo>
                    <a:cubicBezTo>
                      <a:pt x="179541" y="592282"/>
                      <a:pt x="182968" y="588817"/>
                      <a:pt x="187215" y="588795"/>
                    </a:cubicBezTo>
                    <a:cubicBezTo>
                      <a:pt x="191462" y="588778"/>
                      <a:pt x="194921" y="592210"/>
                      <a:pt x="194941" y="596464"/>
                    </a:cubicBezTo>
                    <a:cubicBezTo>
                      <a:pt x="194941" y="596475"/>
                      <a:pt x="194941" y="596489"/>
                      <a:pt x="194941" y="596500"/>
                    </a:cubicBezTo>
                    <a:cubicBezTo>
                      <a:pt x="194961" y="600735"/>
                      <a:pt x="191550" y="604183"/>
                      <a:pt x="187322" y="604204"/>
                    </a:cubicBezTo>
                    <a:cubicBezTo>
                      <a:pt x="187311" y="604204"/>
                      <a:pt x="187298" y="604204"/>
                      <a:pt x="187287" y="604204"/>
                    </a:cubicBezTo>
                    <a:close/>
                    <a:moveTo>
                      <a:pt x="230209" y="491218"/>
                    </a:moveTo>
                    <a:cubicBezTo>
                      <a:pt x="225962" y="491240"/>
                      <a:pt x="222503" y="487803"/>
                      <a:pt x="222483" y="483550"/>
                    </a:cubicBezTo>
                    <a:cubicBezTo>
                      <a:pt x="222464" y="479296"/>
                      <a:pt x="225891" y="475831"/>
                      <a:pt x="230138" y="475810"/>
                    </a:cubicBezTo>
                    <a:cubicBezTo>
                      <a:pt x="234385" y="475792"/>
                      <a:pt x="237844" y="479225"/>
                      <a:pt x="237864" y="483478"/>
                    </a:cubicBezTo>
                    <a:cubicBezTo>
                      <a:pt x="237864" y="483503"/>
                      <a:pt x="237864" y="483525"/>
                      <a:pt x="237864" y="483550"/>
                    </a:cubicBezTo>
                    <a:cubicBezTo>
                      <a:pt x="237864" y="487785"/>
                      <a:pt x="234438" y="491218"/>
                      <a:pt x="230210" y="491218"/>
                    </a:cubicBezTo>
                    <a:cubicBezTo>
                      <a:pt x="230174" y="491218"/>
                      <a:pt x="230138" y="491218"/>
                      <a:pt x="230102" y="491218"/>
                    </a:cubicBezTo>
                    <a:close/>
                    <a:moveTo>
                      <a:pt x="85023" y="159857"/>
                    </a:moveTo>
                    <a:lnTo>
                      <a:pt x="85023" y="78191"/>
                    </a:lnTo>
                    <a:cubicBezTo>
                      <a:pt x="85028" y="75410"/>
                      <a:pt x="83779" y="72776"/>
                      <a:pt x="81625" y="71024"/>
                    </a:cubicBezTo>
                    <a:lnTo>
                      <a:pt x="67961" y="59772"/>
                    </a:lnTo>
                    <a:cubicBezTo>
                      <a:pt x="91855" y="39705"/>
                      <a:pt x="120148" y="29384"/>
                      <a:pt x="142647" y="23937"/>
                    </a:cubicBezTo>
                    <a:lnTo>
                      <a:pt x="142647" y="50168"/>
                    </a:lnTo>
                    <a:cubicBezTo>
                      <a:pt x="142647" y="55255"/>
                      <a:pt x="146762" y="59378"/>
                      <a:pt x="151839" y="59378"/>
                    </a:cubicBezTo>
                    <a:lnTo>
                      <a:pt x="193439" y="59378"/>
                    </a:lnTo>
                    <a:lnTo>
                      <a:pt x="193439" y="80197"/>
                    </a:lnTo>
                    <a:lnTo>
                      <a:pt x="112458" y="80197"/>
                    </a:lnTo>
                    <a:cubicBezTo>
                      <a:pt x="102304" y="80197"/>
                      <a:pt x="94073" y="88444"/>
                      <a:pt x="94073" y="98616"/>
                    </a:cubicBezTo>
                    <a:lnTo>
                      <a:pt x="94073" y="165448"/>
                    </a:lnTo>
                    <a:close/>
                    <a:moveTo>
                      <a:pt x="262509" y="248942"/>
                    </a:moveTo>
                    <a:lnTo>
                      <a:pt x="112458" y="248942"/>
                    </a:lnTo>
                    <a:lnTo>
                      <a:pt x="112458" y="98616"/>
                    </a:lnTo>
                    <a:lnTo>
                      <a:pt x="262688" y="98616"/>
                    </a:lnTo>
                    <a:lnTo>
                      <a:pt x="262688" y="249121"/>
                    </a:lnTo>
                    <a:close/>
                    <a:moveTo>
                      <a:pt x="300460" y="118863"/>
                    </a:moveTo>
                    <a:cubicBezTo>
                      <a:pt x="298665" y="120572"/>
                      <a:pt x="297645" y="122940"/>
                      <a:pt x="297634" y="125420"/>
                    </a:cubicBezTo>
                    <a:lnTo>
                      <a:pt x="297634" y="205940"/>
                    </a:lnTo>
                    <a:lnTo>
                      <a:pt x="280894" y="212068"/>
                    </a:lnTo>
                    <a:lnTo>
                      <a:pt x="280894" y="98616"/>
                    </a:lnTo>
                    <a:cubicBezTo>
                      <a:pt x="280894" y="88444"/>
                      <a:pt x="272662" y="80197"/>
                      <a:pt x="262509" y="80197"/>
                    </a:cubicBezTo>
                    <a:lnTo>
                      <a:pt x="211824" y="80197"/>
                    </a:lnTo>
                    <a:lnTo>
                      <a:pt x="211824" y="50168"/>
                    </a:lnTo>
                    <a:cubicBezTo>
                      <a:pt x="211824" y="45082"/>
                      <a:pt x="207708" y="40959"/>
                      <a:pt x="202631" y="40959"/>
                    </a:cubicBezTo>
                    <a:lnTo>
                      <a:pt x="160961" y="40959"/>
                    </a:lnTo>
                    <a:lnTo>
                      <a:pt x="160961" y="20497"/>
                    </a:lnTo>
                    <a:cubicBezTo>
                      <a:pt x="167947" y="19383"/>
                      <a:pt x="174995" y="18689"/>
                      <a:pt x="182064" y="18419"/>
                    </a:cubicBezTo>
                    <a:cubicBezTo>
                      <a:pt x="247450" y="18419"/>
                      <a:pt x="295023" y="44972"/>
                      <a:pt x="323674" y="97255"/>
                    </a:cubicBezTo>
                    <a:close/>
                    <a:moveTo>
                      <a:pt x="314982" y="328638"/>
                    </a:moveTo>
                    <a:cubicBezTo>
                      <a:pt x="311752" y="328384"/>
                      <a:pt x="309339" y="325556"/>
                      <a:pt x="309591" y="322320"/>
                    </a:cubicBezTo>
                    <a:cubicBezTo>
                      <a:pt x="309817" y="319436"/>
                      <a:pt x="312103" y="317145"/>
                      <a:pt x="314982" y="316920"/>
                    </a:cubicBezTo>
                    <a:lnTo>
                      <a:pt x="353898" y="316920"/>
                    </a:lnTo>
                    <a:lnTo>
                      <a:pt x="353898" y="328638"/>
                    </a:lnTo>
                    <a:close/>
                  </a:path>
                </a:pathLst>
              </a:custGeom>
              <a:grpFill/>
              <a:ln w="3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" name="手繪多邊形 21">
                <a:extLst>
                  <a:ext uri="{FF2B5EF4-FFF2-40B4-BE49-F238E27FC236}">
                    <a16:creationId xmlns="" xmlns:a16="http://schemas.microsoft.com/office/drawing/2014/main" id="{6F69C15F-1B8B-DE85-7164-B0183252BAD4}"/>
                  </a:ext>
                </a:extLst>
              </p:cNvPr>
              <p:cNvSpPr/>
              <p:nvPr/>
            </p:nvSpPr>
            <p:spPr>
              <a:xfrm>
                <a:off x="7260354" y="6099352"/>
                <a:ext cx="63775" cy="74679"/>
              </a:xfrm>
              <a:custGeom>
                <a:avLst/>
                <a:gdLst>
                  <a:gd name="connsiteX0" fmla="*/ 55682 w 63775"/>
                  <a:gd name="connsiteY0" fmla="*/ 50025 h 74679"/>
                  <a:gd name="connsiteX1" fmla="*/ 47097 w 63775"/>
                  <a:gd name="connsiteY1" fmla="*/ 26410 h 74679"/>
                  <a:gd name="connsiteX2" fmla="*/ 37976 w 63775"/>
                  <a:gd name="connsiteY2" fmla="*/ 1326 h 74679"/>
                  <a:gd name="connsiteX3" fmla="*/ 36081 w 63775"/>
                  <a:gd name="connsiteY3" fmla="*/ 0 h 74679"/>
                  <a:gd name="connsiteX4" fmla="*/ 27532 w 63775"/>
                  <a:gd name="connsiteY4" fmla="*/ 0 h 74679"/>
                  <a:gd name="connsiteX5" fmla="*/ 25636 w 63775"/>
                  <a:gd name="connsiteY5" fmla="*/ 1326 h 74679"/>
                  <a:gd name="connsiteX6" fmla="*/ 3710 w 63775"/>
                  <a:gd name="connsiteY6" fmla="*/ 61958 h 74679"/>
                  <a:gd name="connsiteX7" fmla="*/ 133 w 63775"/>
                  <a:gd name="connsiteY7" fmla="*/ 71956 h 74679"/>
                  <a:gd name="connsiteX8" fmla="*/ 1288 w 63775"/>
                  <a:gd name="connsiteY8" fmla="*/ 74547 h 74679"/>
                  <a:gd name="connsiteX9" fmla="*/ 2028 w 63775"/>
                  <a:gd name="connsiteY9" fmla="*/ 74679 h 74679"/>
                  <a:gd name="connsiteX10" fmla="*/ 12759 w 63775"/>
                  <a:gd name="connsiteY10" fmla="*/ 74679 h 74679"/>
                  <a:gd name="connsiteX11" fmla="*/ 14655 w 63775"/>
                  <a:gd name="connsiteY11" fmla="*/ 73317 h 74679"/>
                  <a:gd name="connsiteX12" fmla="*/ 18232 w 63775"/>
                  <a:gd name="connsiteY12" fmla="*/ 62889 h 74679"/>
                  <a:gd name="connsiteX13" fmla="*/ 20128 w 63775"/>
                  <a:gd name="connsiteY13" fmla="*/ 61492 h 74679"/>
                  <a:gd name="connsiteX14" fmla="*/ 43628 w 63775"/>
                  <a:gd name="connsiteY14" fmla="*/ 61492 h 74679"/>
                  <a:gd name="connsiteX15" fmla="*/ 45559 w 63775"/>
                  <a:gd name="connsiteY15" fmla="*/ 62889 h 74679"/>
                  <a:gd name="connsiteX16" fmla="*/ 49136 w 63775"/>
                  <a:gd name="connsiteY16" fmla="*/ 73317 h 74679"/>
                  <a:gd name="connsiteX17" fmla="*/ 51032 w 63775"/>
                  <a:gd name="connsiteY17" fmla="*/ 74679 h 74679"/>
                  <a:gd name="connsiteX18" fmla="*/ 61763 w 63775"/>
                  <a:gd name="connsiteY18" fmla="*/ 74679 h 74679"/>
                  <a:gd name="connsiteX19" fmla="*/ 63775 w 63775"/>
                  <a:gd name="connsiteY19" fmla="*/ 72610 h 74679"/>
                  <a:gd name="connsiteX20" fmla="*/ 63658 w 63775"/>
                  <a:gd name="connsiteY20" fmla="*/ 71956 h 74679"/>
                  <a:gd name="connsiteX21" fmla="*/ 38441 w 63775"/>
                  <a:gd name="connsiteY21" fmla="*/ 49165 h 74679"/>
                  <a:gd name="connsiteX22" fmla="*/ 25636 w 63775"/>
                  <a:gd name="connsiteY22" fmla="*/ 49165 h 74679"/>
                  <a:gd name="connsiteX23" fmla="*/ 23622 w 63775"/>
                  <a:gd name="connsiteY23" fmla="*/ 47170 h 74679"/>
                  <a:gd name="connsiteX24" fmla="*/ 23740 w 63775"/>
                  <a:gd name="connsiteY24" fmla="*/ 46477 h 74679"/>
                  <a:gd name="connsiteX25" fmla="*/ 30250 w 63775"/>
                  <a:gd name="connsiteY25" fmla="*/ 27700 h 74679"/>
                  <a:gd name="connsiteX26" fmla="*/ 32867 w 63775"/>
                  <a:gd name="connsiteY26" fmla="*/ 26488 h 74679"/>
                  <a:gd name="connsiteX27" fmla="*/ 34078 w 63775"/>
                  <a:gd name="connsiteY27" fmla="*/ 27700 h 74679"/>
                  <a:gd name="connsiteX28" fmla="*/ 38978 w 63775"/>
                  <a:gd name="connsiteY28" fmla="*/ 42464 h 74679"/>
                  <a:gd name="connsiteX29" fmla="*/ 40373 w 63775"/>
                  <a:gd name="connsiteY29" fmla="*/ 46621 h 74679"/>
                  <a:gd name="connsiteX30" fmla="*/ 39035 w 63775"/>
                  <a:gd name="connsiteY30" fmla="*/ 49180 h 74679"/>
                  <a:gd name="connsiteX31" fmla="*/ 38441 w 63775"/>
                  <a:gd name="connsiteY31" fmla="*/ 49272 h 7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3775" h="74679">
                    <a:moveTo>
                      <a:pt x="55682" y="50025"/>
                    </a:moveTo>
                    <a:lnTo>
                      <a:pt x="47097" y="26410"/>
                    </a:lnTo>
                    <a:lnTo>
                      <a:pt x="37976" y="1326"/>
                    </a:lnTo>
                    <a:cubicBezTo>
                      <a:pt x="37688" y="526"/>
                      <a:pt x="36929" y="-5"/>
                      <a:pt x="36081" y="0"/>
                    </a:cubicBezTo>
                    <a:lnTo>
                      <a:pt x="27532" y="0"/>
                    </a:lnTo>
                    <a:cubicBezTo>
                      <a:pt x="26687" y="6"/>
                      <a:pt x="25933" y="533"/>
                      <a:pt x="25636" y="1326"/>
                    </a:cubicBezTo>
                    <a:lnTo>
                      <a:pt x="3710" y="61958"/>
                    </a:lnTo>
                    <a:lnTo>
                      <a:pt x="133" y="71956"/>
                    </a:lnTo>
                    <a:cubicBezTo>
                      <a:pt x="-263" y="72991"/>
                      <a:pt x="255" y="74151"/>
                      <a:pt x="1288" y="74547"/>
                    </a:cubicBezTo>
                    <a:cubicBezTo>
                      <a:pt x="1525" y="74637"/>
                      <a:pt x="1776" y="74682"/>
                      <a:pt x="2028" y="74679"/>
                    </a:cubicBezTo>
                    <a:lnTo>
                      <a:pt x="12759" y="74679"/>
                    </a:lnTo>
                    <a:cubicBezTo>
                      <a:pt x="13617" y="74679"/>
                      <a:pt x="14379" y="74131"/>
                      <a:pt x="14655" y="73317"/>
                    </a:cubicBezTo>
                    <a:lnTo>
                      <a:pt x="18232" y="62889"/>
                    </a:lnTo>
                    <a:cubicBezTo>
                      <a:pt x="18495" y="62062"/>
                      <a:pt x="19260" y="61497"/>
                      <a:pt x="20128" y="61492"/>
                    </a:cubicBezTo>
                    <a:lnTo>
                      <a:pt x="43628" y="61492"/>
                    </a:lnTo>
                    <a:cubicBezTo>
                      <a:pt x="44501" y="61504"/>
                      <a:pt x="45273" y="62063"/>
                      <a:pt x="45559" y="62889"/>
                    </a:cubicBezTo>
                    <a:lnTo>
                      <a:pt x="49136" y="73317"/>
                    </a:lnTo>
                    <a:cubicBezTo>
                      <a:pt x="49402" y="74138"/>
                      <a:pt x="50171" y="74690"/>
                      <a:pt x="51032" y="74679"/>
                    </a:cubicBezTo>
                    <a:lnTo>
                      <a:pt x="61763" y="74679"/>
                    </a:lnTo>
                    <a:cubicBezTo>
                      <a:pt x="62889" y="74664"/>
                      <a:pt x="63789" y="73738"/>
                      <a:pt x="63775" y="72610"/>
                    </a:cubicBezTo>
                    <a:cubicBezTo>
                      <a:pt x="63772" y="72387"/>
                      <a:pt x="63733" y="72166"/>
                      <a:pt x="63658" y="71956"/>
                    </a:cubicBezTo>
                    <a:close/>
                    <a:moveTo>
                      <a:pt x="38441" y="49165"/>
                    </a:moveTo>
                    <a:lnTo>
                      <a:pt x="25636" y="49165"/>
                    </a:lnTo>
                    <a:cubicBezTo>
                      <a:pt x="24530" y="49171"/>
                      <a:pt x="23628" y="48278"/>
                      <a:pt x="23622" y="47170"/>
                    </a:cubicBezTo>
                    <a:cubicBezTo>
                      <a:pt x="23620" y="46934"/>
                      <a:pt x="23661" y="46699"/>
                      <a:pt x="23740" y="46477"/>
                    </a:cubicBezTo>
                    <a:lnTo>
                      <a:pt x="30250" y="27700"/>
                    </a:lnTo>
                    <a:cubicBezTo>
                      <a:pt x="30639" y="26641"/>
                      <a:pt x="31810" y="26098"/>
                      <a:pt x="32867" y="26488"/>
                    </a:cubicBezTo>
                    <a:cubicBezTo>
                      <a:pt x="33429" y="26695"/>
                      <a:pt x="33871" y="27138"/>
                      <a:pt x="34078" y="27700"/>
                    </a:cubicBezTo>
                    <a:lnTo>
                      <a:pt x="38978" y="42464"/>
                    </a:lnTo>
                    <a:lnTo>
                      <a:pt x="40373" y="46621"/>
                    </a:lnTo>
                    <a:cubicBezTo>
                      <a:pt x="40709" y="47697"/>
                      <a:pt x="40110" y="48843"/>
                      <a:pt x="39035" y="49180"/>
                    </a:cubicBezTo>
                    <a:cubicBezTo>
                      <a:pt x="38843" y="49240"/>
                      <a:pt x="38643" y="49271"/>
                      <a:pt x="38441" y="49272"/>
                    </a:cubicBezTo>
                    <a:close/>
                  </a:path>
                </a:pathLst>
              </a:custGeom>
              <a:grpFill/>
              <a:ln w="3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4" name="手繪多邊形 23">
                <a:extLst>
                  <a:ext uri="{FF2B5EF4-FFF2-40B4-BE49-F238E27FC236}">
                    <a16:creationId xmlns="" xmlns:a16="http://schemas.microsoft.com/office/drawing/2014/main" id="{DEAEA424-820A-0438-89F9-0384DF675119}"/>
                  </a:ext>
                </a:extLst>
              </p:cNvPr>
              <p:cNvSpPr/>
              <p:nvPr/>
            </p:nvSpPr>
            <p:spPr>
              <a:xfrm>
                <a:off x="7333957" y="6099602"/>
                <a:ext cx="14522" cy="74428"/>
              </a:xfrm>
              <a:custGeom>
                <a:avLst/>
                <a:gdLst>
                  <a:gd name="connsiteX0" fmla="*/ 12519 w 14522"/>
                  <a:gd name="connsiteY0" fmla="*/ 0 h 74428"/>
                  <a:gd name="connsiteX1" fmla="*/ 14522 w 14522"/>
                  <a:gd name="connsiteY1" fmla="*/ 0 h 74428"/>
                  <a:gd name="connsiteX2" fmla="*/ 14522 w 14522"/>
                  <a:gd name="connsiteY2" fmla="*/ 74428 h 74428"/>
                  <a:gd name="connsiteX3" fmla="*/ 12519 w 14522"/>
                  <a:gd name="connsiteY3" fmla="*/ 74428 h 74428"/>
                  <a:gd name="connsiteX4" fmla="*/ 2003 w 14522"/>
                  <a:gd name="connsiteY4" fmla="*/ 74428 h 74428"/>
                  <a:gd name="connsiteX5" fmla="*/ 0 w 14522"/>
                  <a:gd name="connsiteY5" fmla="*/ 74428 h 74428"/>
                  <a:gd name="connsiteX6" fmla="*/ 0 w 14522"/>
                  <a:gd name="connsiteY6" fmla="*/ 0 h 74428"/>
                  <a:gd name="connsiteX7" fmla="*/ 2003 w 14522"/>
                  <a:gd name="connsiteY7" fmla="*/ 0 h 7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22" h="74428">
                    <a:moveTo>
                      <a:pt x="12519" y="0"/>
                    </a:moveTo>
                    <a:cubicBezTo>
                      <a:pt x="13625" y="0"/>
                      <a:pt x="14522" y="0"/>
                      <a:pt x="14522" y="0"/>
                    </a:cubicBezTo>
                    <a:lnTo>
                      <a:pt x="14522" y="74428"/>
                    </a:lnTo>
                    <a:cubicBezTo>
                      <a:pt x="14522" y="74428"/>
                      <a:pt x="13625" y="74428"/>
                      <a:pt x="12519" y="74428"/>
                    </a:cubicBezTo>
                    <a:lnTo>
                      <a:pt x="2003" y="74428"/>
                    </a:lnTo>
                    <a:cubicBezTo>
                      <a:pt x="897" y="74428"/>
                      <a:pt x="0" y="74428"/>
                      <a:pt x="0" y="74428"/>
                    </a:cubicBezTo>
                    <a:lnTo>
                      <a:pt x="0" y="0"/>
                    </a:lnTo>
                    <a:cubicBezTo>
                      <a:pt x="0" y="0"/>
                      <a:pt x="897" y="0"/>
                      <a:pt x="2003" y="0"/>
                    </a:cubicBezTo>
                    <a:close/>
                  </a:path>
                </a:pathLst>
              </a:custGeom>
              <a:grpFill/>
              <a:ln w="3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20" name="十字形 19">
              <a:extLst>
                <a:ext uri="{FF2B5EF4-FFF2-40B4-BE49-F238E27FC236}">
                  <a16:creationId xmlns="" xmlns:a16="http://schemas.microsoft.com/office/drawing/2014/main" id="{EFC7CBE9-B54F-8636-BF37-CFE997308E46}"/>
                </a:ext>
              </a:extLst>
            </p:cNvPr>
            <p:cNvSpPr/>
            <p:nvPr/>
          </p:nvSpPr>
          <p:spPr>
            <a:xfrm>
              <a:off x="6005527" y="6006319"/>
              <a:ext cx="232462" cy="232462"/>
            </a:xfrm>
            <a:prstGeom prst="plus">
              <a:avLst>
                <a:gd name="adj" fmla="val 444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08" name="Holder 6">
            <a:extLst>
              <a:ext uri="{FF2B5EF4-FFF2-40B4-BE49-F238E27FC236}">
                <a16:creationId xmlns="" xmlns:a16="http://schemas.microsoft.com/office/drawing/2014/main" id="{E03FB03C-E6B1-FB4F-A186-DEDB23360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 dirty="0"/>
              <a:t> /</a:t>
            </a:r>
          </a:p>
        </p:txBody>
      </p:sp>
      <p:sp>
        <p:nvSpPr>
          <p:cNvPr id="109" name="頁尾版面配置區 2">
            <a:extLst>
              <a:ext uri="{FF2B5EF4-FFF2-40B4-BE49-F238E27FC236}">
                <a16:creationId xmlns="" xmlns:a16="http://schemas.microsoft.com/office/drawing/2014/main" id="{A63D784D-6B44-AAE9-DE6D-532F3D110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11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77787FE-0CFE-7793-2953-BDCD8352038A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2023 </a:t>
            </a:r>
            <a:r>
              <a:rPr lang="zh-TW" altLang="en-US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鴻海精密工業股份有限公司 著作權所有。</a:t>
            </a: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Hon Hai Precision Industry Co., Ltd. All rights reserved. </a:t>
            </a:r>
          </a:p>
        </p:txBody>
      </p:sp>
      <p:sp>
        <p:nvSpPr>
          <p:cNvPr id="5" name="object 7">
            <a:extLst>
              <a:ext uri="{FF2B5EF4-FFF2-40B4-BE49-F238E27FC236}">
                <a16:creationId xmlns="" xmlns:a16="http://schemas.microsoft.com/office/drawing/2014/main" id="{19FE1C1B-A323-03E2-6D50-6891ADC52FA6}"/>
              </a:ext>
            </a:extLst>
          </p:cNvPr>
          <p:cNvSpPr txBox="1"/>
          <p:nvPr userDrawn="1"/>
        </p:nvSpPr>
        <p:spPr>
          <a:xfrm>
            <a:off x="2104305" y="3542204"/>
            <a:ext cx="3469888" cy="493084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 marL="12700" algn="r">
              <a:spcBef>
                <a:spcPts val="100"/>
              </a:spcBef>
              <a:buClr>
                <a:srgbClr val="0F67AE"/>
              </a:buClr>
              <a:buSzPct val="110000"/>
            </a:pPr>
            <a:r>
              <a:rPr lang="en-US" altLang="zh-TW" sz="3200" b="1" spc="-150" dirty="0">
                <a:gradFill>
                  <a:gsLst>
                    <a:gs pos="0">
                      <a:schemeClr val="bg1"/>
                    </a:gs>
                    <a:gs pos="100000">
                      <a:srgbClr val="00ECFF"/>
                    </a:gs>
                  </a:gsLst>
                  <a:lin ang="5400000" scaled="1"/>
                </a:gradFill>
                <a:latin typeface="Microsoft YaHei" charset="-122"/>
                <a:ea typeface="Microsoft YaHei" charset="-122"/>
                <a:cs typeface="Microsoft YaHei" charset="-122"/>
              </a:rPr>
              <a:t>Thank You</a:t>
            </a:r>
          </a:p>
        </p:txBody>
      </p:sp>
      <p:sp>
        <p:nvSpPr>
          <p:cNvPr id="6" name="object 7">
            <a:extLst>
              <a:ext uri="{FF2B5EF4-FFF2-40B4-BE49-F238E27FC236}">
                <a16:creationId xmlns="" xmlns:a16="http://schemas.microsoft.com/office/drawing/2014/main" id="{D8202F27-E850-76CE-0CE2-B6EF35ECE2BB}"/>
              </a:ext>
            </a:extLst>
          </p:cNvPr>
          <p:cNvSpPr txBox="1"/>
          <p:nvPr userDrawn="1"/>
        </p:nvSpPr>
        <p:spPr>
          <a:xfrm>
            <a:off x="7697408" y="2597761"/>
            <a:ext cx="1712610" cy="493084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 marL="12700">
              <a:spcBef>
                <a:spcPts val="100"/>
              </a:spcBef>
              <a:buClr>
                <a:srgbClr val="0F67AE"/>
              </a:buClr>
              <a:buSzPct val="110000"/>
            </a:pPr>
            <a:r>
              <a:rPr lang="zh-TW" altLang="en-US" sz="3200" b="1" spc="600" dirty="0">
                <a:gradFill>
                  <a:gsLst>
                    <a:gs pos="0">
                      <a:schemeClr val="bg1"/>
                    </a:gs>
                    <a:gs pos="100000">
                      <a:srgbClr val="00ECFF"/>
                    </a:gs>
                  </a:gsLst>
                  <a:lin ang="5400000" scaled="1"/>
                </a:gradFill>
                <a:latin typeface="Microsoft YaHei" charset="-122"/>
                <a:ea typeface="Microsoft YaHei" charset="-122"/>
                <a:cs typeface="Microsoft YaHei" charset="-122"/>
              </a:rPr>
              <a:t>谢谢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="" xmlns:a16="http://schemas.microsoft.com/office/drawing/2014/main" id="{34CC5EBC-D971-1010-FFD9-EB6A9C79DF21}"/>
              </a:ext>
            </a:extLst>
          </p:cNvPr>
          <p:cNvSpPr txBox="1"/>
          <p:nvPr userDrawn="1"/>
        </p:nvSpPr>
        <p:spPr>
          <a:xfrm>
            <a:off x="4047129" y="2238370"/>
            <a:ext cx="4145001" cy="1154803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 marL="12700" algn="ctr">
              <a:spcBef>
                <a:spcPts val="100"/>
              </a:spcBef>
              <a:buClr>
                <a:srgbClr val="0F67AE"/>
              </a:buClr>
              <a:buSzPct val="110000"/>
            </a:pPr>
            <a:r>
              <a:rPr lang="vi-VN" altLang="zh-TW" sz="7500" b="1" spc="-150" dirty="0">
                <a:gradFill>
                  <a:gsLst>
                    <a:gs pos="0">
                      <a:schemeClr val="bg1"/>
                    </a:gs>
                    <a:gs pos="100000">
                      <a:srgbClr val="00ECFF"/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Cảm ơn</a:t>
            </a:r>
            <a:endParaRPr lang="en-US" altLang="zh-TW" sz="7500" b="1" spc="-150" dirty="0">
              <a:gradFill>
                <a:gsLst>
                  <a:gs pos="0">
                    <a:schemeClr val="bg1"/>
                  </a:gs>
                  <a:gs pos="100000">
                    <a:srgbClr val="00ECFF"/>
                  </a:gs>
                </a:gsLst>
                <a:lin ang="5400000" scaled="1"/>
              </a:gradFill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BBE6D21B-5539-F715-23E5-04B0C97FF899}"/>
              </a:ext>
            </a:extLst>
          </p:cNvPr>
          <p:cNvSpPr txBox="1"/>
          <p:nvPr userDrawn="1"/>
        </p:nvSpPr>
        <p:spPr>
          <a:xfrm>
            <a:off x="1622169" y="2751970"/>
            <a:ext cx="2893925" cy="677750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 marL="12700" algn="r">
              <a:spcBef>
                <a:spcPts val="100"/>
              </a:spcBef>
              <a:buClr>
                <a:srgbClr val="0F67AE"/>
              </a:buClr>
              <a:buSzPct val="110000"/>
            </a:pPr>
            <a:r>
              <a:rPr lang="hi-IN" altLang="zh-TW" sz="4400" b="1" spc="-150" dirty="0">
                <a:gradFill>
                  <a:gsLst>
                    <a:gs pos="0">
                      <a:schemeClr val="bg1"/>
                    </a:gs>
                    <a:gs pos="100000">
                      <a:srgbClr val="00ECFF"/>
                    </a:gs>
                  </a:gsLst>
                  <a:lin ang="5400000" scaled="1"/>
                </a:gradFill>
                <a:latin typeface="Microsoft YaHei" charset="-122"/>
                <a:ea typeface="Microsoft YaHei" charset="-122"/>
                <a:cs typeface="Microsoft YaHei" charset="-122"/>
              </a:rPr>
              <a:t>धन्यवाद</a:t>
            </a:r>
            <a:endParaRPr lang="en-US" altLang="zh-TW" sz="4400" b="1" spc="-150" dirty="0">
              <a:gradFill>
                <a:gsLst>
                  <a:gs pos="0">
                    <a:schemeClr val="bg1"/>
                  </a:gs>
                  <a:gs pos="100000">
                    <a:srgbClr val="00ECFF"/>
                  </a:gs>
                </a:gsLst>
                <a:lin ang="5400000" scaled="1"/>
              </a:gra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="" xmlns:a16="http://schemas.microsoft.com/office/drawing/2014/main" id="{180A6CE3-AFFB-BE20-0971-335100AA6623}"/>
              </a:ext>
            </a:extLst>
          </p:cNvPr>
          <p:cNvSpPr txBox="1"/>
          <p:nvPr userDrawn="1"/>
        </p:nvSpPr>
        <p:spPr>
          <a:xfrm>
            <a:off x="5955409" y="3724113"/>
            <a:ext cx="4051452" cy="431528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 marL="12700">
              <a:spcBef>
                <a:spcPts val="100"/>
              </a:spcBef>
              <a:buClr>
                <a:srgbClr val="0F67AE"/>
              </a:buClr>
              <a:buSzPct val="110000"/>
            </a:pPr>
            <a:r>
              <a:rPr lang="vi-VN" altLang="zh-TW" sz="2800" b="1" spc="-150" dirty="0">
                <a:gradFill>
                  <a:gsLst>
                    <a:gs pos="0">
                      <a:schemeClr val="bg1"/>
                    </a:gs>
                    <a:gs pos="100000">
                      <a:srgbClr val="00ECFF"/>
                    </a:gs>
                  </a:gsLst>
                  <a:lin ang="5400000" scaled="1"/>
                </a:gradFill>
                <a:latin typeface="Microsoft YaHei" charset="-122"/>
                <a:ea typeface="Microsoft YaHei" charset="-122"/>
                <a:cs typeface="Microsoft YaHei" charset="-122"/>
              </a:rPr>
              <a:t>Muchas Gracias</a:t>
            </a:r>
            <a:endParaRPr lang="en-US" altLang="zh-TW" sz="2800" b="1" spc="-150" dirty="0">
              <a:gradFill>
                <a:gsLst>
                  <a:gs pos="0">
                    <a:schemeClr val="bg1"/>
                  </a:gs>
                  <a:gs pos="100000">
                    <a:srgbClr val="00ECFF"/>
                  </a:gs>
                </a:gsLst>
                <a:lin ang="5400000" scaled="1"/>
              </a:gra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E7225450-1FFE-C955-6D91-7A3FDB39135F}"/>
              </a:ext>
            </a:extLst>
          </p:cNvPr>
          <p:cNvSpPr txBox="1"/>
          <p:nvPr userDrawn="1"/>
        </p:nvSpPr>
        <p:spPr>
          <a:xfrm>
            <a:off x="7184495" y="3188316"/>
            <a:ext cx="3304502" cy="493084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 marL="12700" algn="ctr">
              <a:spcBef>
                <a:spcPts val="100"/>
              </a:spcBef>
              <a:buClr>
                <a:srgbClr val="0F67AE"/>
              </a:buClr>
              <a:buSzPct val="110000"/>
            </a:pPr>
            <a:r>
              <a:rPr lang="zh-TW" altLang="en-US" sz="3200" b="1" spc="-300" dirty="0">
                <a:gradFill>
                  <a:gsLst>
                    <a:gs pos="0">
                      <a:schemeClr val="bg1"/>
                    </a:gs>
                    <a:gs pos="100000">
                      <a:srgbClr val="00ECFF"/>
                    </a:gs>
                  </a:gsLst>
                  <a:lin ang="5400000" scaled="1"/>
                </a:gradFill>
                <a:latin typeface="Microsoft YaHei" charset="-122"/>
                <a:ea typeface="Microsoft YaHei" charset="-122"/>
                <a:cs typeface="Microsoft YaHei" charset="-122"/>
              </a:rPr>
              <a:t>謝</a:t>
            </a:r>
            <a:r>
              <a:rPr lang="en-US" altLang="zh-TW" sz="3200" b="1" spc="-300" dirty="0">
                <a:gradFill>
                  <a:gsLst>
                    <a:gs pos="0">
                      <a:schemeClr val="bg1"/>
                    </a:gs>
                    <a:gs pos="100000">
                      <a:srgbClr val="00ECFF"/>
                    </a:gs>
                  </a:gsLst>
                  <a:lin ang="5400000" scaled="1"/>
                </a:gra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TW" altLang="en-US" sz="3200" b="1" spc="-300" dirty="0">
                <a:gradFill>
                  <a:gsLst>
                    <a:gs pos="0">
                      <a:schemeClr val="bg1"/>
                    </a:gs>
                    <a:gs pos="100000">
                      <a:srgbClr val="00ECFF"/>
                    </a:gs>
                  </a:gsLst>
                  <a:lin ang="5400000" scaled="1"/>
                </a:gradFill>
                <a:latin typeface="Microsoft YaHei" charset="-122"/>
                <a:ea typeface="Microsoft YaHei" charset="-122"/>
                <a:cs typeface="Microsoft YaHei" charset="-122"/>
              </a:rPr>
              <a:t>謝</a:t>
            </a:r>
          </a:p>
        </p:txBody>
      </p:sp>
    </p:spTree>
    <p:extLst>
      <p:ext uri="{BB962C8B-B14F-4D97-AF65-F5344CB8AC3E}">
        <p14:creationId xmlns:p14="http://schemas.microsoft.com/office/powerpoint/2010/main" val="318764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400332" y="6356349"/>
            <a:ext cx="2625763" cy="492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3E0818C-FC5A-4378-8F41-A5F9AD5E60A6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14.238.8.138/" TargetMode="External"/><Relationship Id="rId2" Type="http://schemas.openxmlformats.org/officeDocument/2006/relationships/hyperlink" Target="http://114.vn.efoxconn.co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="" xmlns:a16="http://schemas.microsoft.com/office/drawing/2014/main" id="{DA824C00-2AF9-803B-024B-66380A0F38E7}"/>
              </a:ext>
            </a:extLst>
          </p:cNvPr>
          <p:cNvSpPr txBox="1"/>
          <p:nvPr/>
        </p:nvSpPr>
        <p:spPr>
          <a:xfrm>
            <a:off x="7267074" y="3578515"/>
            <a:ext cx="1888958" cy="295497"/>
          </a:xfrm>
          <a:prstGeom prst="rect">
            <a:avLst/>
          </a:prstGeom>
          <a:effectLst/>
        </p:spPr>
        <p:txBody>
          <a:bodyPr vert="horz" wrap="square" lIns="0" tIns="18319" rIns="0" bIns="0" rtlCol="0">
            <a:spAutoFit/>
          </a:bodyPr>
          <a:lstStyle/>
          <a:p>
            <a:pPr marL="17446" marR="0" lvl="0" indent="0" algn="r" defTabSz="914400" rtl="0" eaLnBrk="1" fontAlgn="auto" latinLnBrk="0" hangingPunct="1">
              <a:lnSpc>
                <a:spcPct val="10000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J</a:t>
            </a:r>
            <a:r>
              <a:rPr kumimoji="0" lang="en-US" altLang="zh-CN" b="1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ul</a:t>
            </a:r>
            <a:r>
              <a:rPr lang="en-US" altLang="zh-TW" b="1" spc="-15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kumimoji="0" lang="en-US" altLang="zh-TW" b="1" u="none" strike="noStrike" kern="1200" cap="none" spc="-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b="1" noProof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31</a:t>
            </a:r>
            <a:r>
              <a:rPr kumimoji="0" lang="en-US" altLang="zh-TW" b="1" u="none" strike="noStrike" kern="1200" cap="none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kumimoji="0" lang="en-US" altLang="zh-TW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2023</a:t>
            </a:r>
          </a:p>
        </p:txBody>
      </p:sp>
      <p:sp>
        <p:nvSpPr>
          <p:cNvPr id="6" name="object 5">
            <a:extLst>
              <a:ext uri="{FF2B5EF4-FFF2-40B4-BE49-F238E27FC236}">
                <a16:creationId xmlns="" xmlns:a16="http://schemas.microsoft.com/office/drawing/2014/main" id="{73BC9DE3-7A7F-321C-8C2A-7173E60FDF4D}"/>
              </a:ext>
            </a:extLst>
          </p:cNvPr>
          <p:cNvSpPr txBox="1"/>
          <p:nvPr/>
        </p:nvSpPr>
        <p:spPr>
          <a:xfrm>
            <a:off x="9451" y="1480274"/>
            <a:ext cx="12192002" cy="1997983"/>
          </a:xfrm>
          <a:prstGeom prst="rect">
            <a:avLst/>
          </a:prstGeom>
          <a:ln w="12700">
            <a:miter lim="400000"/>
          </a:ln>
          <a:effectLst>
            <a:outerShdw blurRad="127000" dist="127000" dir="5400000" sx="112000" sy="112000" algn="t" rotWithShape="0">
              <a:prstClr val="black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7445" algn="ctr">
              <a:spcBef>
                <a:spcPts val="100"/>
              </a:spcBef>
              <a:defRPr sz="6000" b="1" spc="782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defTabSz="228600">
              <a:lnSpc>
                <a:spcPct val="150000"/>
              </a:lnSpc>
            </a:pPr>
            <a:r>
              <a:rPr lang="zh-CN" altLang="en-US" sz="5400" spc="900" dirty="0">
                <a:ln w="3175"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Light" panose="00000400000000000000" pitchFamily="50" charset="0"/>
              </a:rPr>
              <a:t>越南安全時空系統簡介</a:t>
            </a:r>
            <a:endParaRPr lang="en-US" altLang="zh-CN" sz="5400" spc="900" dirty="0">
              <a:ln w="3175">
                <a:solidFill>
                  <a:prstClr val="white">
                    <a:alpha val="45000"/>
                  </a:prstClr>
                </a:solidFill>
              </a:ln>
              <a:solidFill>
                <a:prstClr val="white"/>
              </a:solidFill>
              <a:latin typeface="Montserrat Light" panose="00000400000000000000" pitchFamily="50" charset="0"/>
            </a:endParaRPr>
          </a:p>
          <a:p>
            <a:pPr defTabSz="228600">
              <a:lnSpc>
                <a:spcPct val="150000"/>
              </a:lnSpc>
            </a:pP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114</a:t>
            </a:r>
          </a:p>
        </p:txBody>
      </p:sp>
      <p:cxnSp>
        <p:nvCxnSpPr>
          <p:cNvPr id="2" name="直線接點 1">
            <a:extLst>
              <a:ext uri="{FF2B5EF4-FFF2-40B4-BE49-F238E27FC236}">
                <a16:creationId xmlns="" xmlns:a16="http://schemas.microsoft.com/office/drawing/2014/main" id="{E069EAA7-B9BF-8E66-54A8-6F2F4422B0C5}"/>
              </a:ext>
            </a:extLst>
          </p:cNvPr>
          <p:cNvCxnSpPr>
            <a:cxnSpLocks/>
          </p:cNvCxnSpPr>
          <p:nvPr/>
        </p:nvCxnSpPr>
        <p:spPr>
          <a:xfrm>
            <a:off x="3068053" y="3485709"/>
            <a:ext cx="6087979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object 5">
            <a:extLst>
              <a:ext uri="{FF2B5EF4-FFF2-40B4-BE49-F238E27FC236}">
                <a16:creationId xmlns="" xmlns:a16="http://schemas.microsoft.com/office/drawing/2014/main" id="{DA824C00-2AF9-803B-024B-66380A0F38E7}"/>
              </a:ext>
            </a:extLst>
          </p:cNvPr>
          <p:cNvSpPr txBox="1"/>
          <p:nvPr/>
        </p:nvSpPr>
        <p:spPr>
          <a:xfrm>
            <a:off x="3081735" y="3574801"/>
            <a:ext cx="1888958" cy="295497"/>
          </a:xfrm>
          <a:prstGeom prst="rect">
            <a:avLst/>
          </a:prstGeom>
          <a:effectLst/>
        </p:spPr>
        <p:txBody>
          <a:bodyPr vert="horz" wrap="square" lIns="0" tIns="18319" rIns="0" bIns="0" rtlCol="0">
            <a:spAutoFit/>
          </a:bodyPr>
          <a:lstStyle/>
          <a:p>
            <a:pPr marL="17446" marR="0" lvl="0" indent="0" defTabSz="914400" rtl="0" eaLnBrk="1" fontAlgn="auto" latinLnBrk="0" hangingPunct="1">
              <a:lnSpc>
                <a:spcPct val="10000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spc="-15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武氏鸞</a:t>
            </a:r>
            <a:endParaRPr kumimoji="0" lang="en-US" altLang="zh-TW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1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835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7523806"/>
              </p:ext>
            </p:extLst>
          </p:nvPr>
        </p:nvGraphicFramePr>
        <p:xfrm>
          <a:off x="125142" y="1070518"/>
          <a:ext cx="3432097" cy="415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71708" y="2683867"/>
            <a:ext cx="3140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b="1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越南安全時空系統管制</a:t>
            </a:r>
            <a:endParaRPr lang="en-US" altLang="zh-CN" b="1">
              <a:solidFill>
                <a:srgbClr val="FFFF00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lvl="0" algn="ctr"/>
            <a:r>
              <a:rPr lang="zh-CN" altLang="en-US" b="1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施工管理模塊</a:t>
            </a:r>
            <a:endParaRPr lang="en-US" altLang="zh-CN" b="1">
              <a:solidFill>
                <a:srgbClr val="FFFF00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lvl="0" algn="ctr"/>
            <a:r>
              <a:rPr lang="vi-VN" altLang="ko-KR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 hệ thống 114 để quản chế</a:t>
            </a:r>
            <a:r>
              <a:rPr lang="en-US" altLang="ko-KR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altLang="ko-KR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 hình quản lý </a:t>
            </a:r>
            <a:r>
              <a:rPr lang="en-US" altLang="zh-CN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 công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664190" y="2344175"/>
            <a:ext cx="684816" cy="1968931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4508009" y="2344175"/>
            <a:ext cx="684816" cy="1968931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32A9CEB-100E-4924-96D0-F4054822FF76}"/>
              </a:ext>
            </a:extLst>
          </p:cNvPr>
          <p:cNvSpPr txBox="1"/>
          <p:nvPr/>
        </p:nvSpPr>
        <p:spPr>
          <a:xfrm>
            <a:off x="5779633" y="653970"/>
            <a:ext cx="5853566" cy="527836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defPPr>
              <a:defRPr lang="en-US"/>
            </a:defPPr>
            <a:lvl1pPr defTabSz="228600">
              <a:lnSpc>
                <a:spcPct val="100000"/>
              </a:lnSpc>
              <a:defRPr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zh-TW" altLang="en-US" sz="17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越南施工作業申請單 </a:t>
            </a:r>
            <a:r>
              <a:rPr lang="en-US" altLang="ko-KR" sz="1700">
                <a:solidFill>
                  <a:schemeClr val="bg1"/>
                </a:solidFill>
                <a:ea typeface="Microsoft YaHei" pitchFamily="34" charset="-122"/>
              </a:rPr>
              <a:t>Đơ</a:t>
            </a:r>
            <a:r>
              <a:rPr lang="en-US" altLang="zh-CN" sz="1700">
                <a:solidFill>
                  <a:schemeClr val="bg1"/>
                </a:solidFill>
                <a:ea typeface="Microsoft YaHei" pitchFamily="34" charset="-122"/>
              </a:rPr>
              <a:t>n thi công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zh-TW" altLang="en-US" sz="17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消防設施中斷許可證 </a:t>
            </a:r>
            <a:r>
              <a:rPr lang="en-US" altLang="zh-TW" sz="1700">
                <a:solidFill>
                  <a:schemeClr val="bg1"/>
                </a:solidFill>
                <a:ea typeface="Microsoft YaHei" pitchFamily="34" charset="-122"/>
              </a:rPr>
              <a:t>Đơn gián đoạn PCCC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zh-TW" altLang="en-US" sz="17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施工用電作業許可證</a:t>
            </a:r>
            <a:r>
              <a:rPr lang="en-US" altLang="zh-TW" sz="17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ko-KR" sz="1700">
                <a:solidFill>
                  <a:schemeClr val="bg1"/>
                </a:solidFill>
                <a:ea typeface="Microsoft YaHei" pitchFamily="34" charset="-122"/>
              </a:rPr>
              <a:t>Đơ</a:t>
            </a:r>
            <a:r>
              <a:rPr lang="en-US" altLang="zh-CN" sz="1700">
                <a:solidFill>
                  <a:schemeClr val="bg1"/>
                </a:solidFill>
                <a:ea typeface="Microsoft YaHei" pitchFamily="34" charset="-122"/>
              </a:rPr>
              <a:t>n tác nghiệp dùng điện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zh-TW" altLang="en-US" sz="170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動</a:t>
            </a:r>
            <a:r>
              <a:rPr lang="zh-TW" altLang="en-US" sz="17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火作業許可</a:t>
            </a:r>
            <a:r>
              <a:rPr lang="zh-TW" altLang="en-US" sz="170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證 </a:t>
            </a:r>
            <a:r>
              <a:rPr lang="en-US" altLang="ko-KR" sz="1700" smtClean="0">
                <a:solidFill>
                  <a:schemeClr val="bg1"/>
                </a:solidFill>
                <a:ea typeface="Microsoft YaHei" pitchFamily="34" charset="-122"/>
              </a:rPr>
              <a:t>Đơn </a:t>
            </a:r>
            <a:r>
              <a:rPr lang="en-US" altLang="ko-KR" sz="1700">
                <a:solidFill>
                  <a:schemeClr val="bg1"/>
                </a:solidFill>
                <a:ea typeface="Microsoft YaHei" pitchFamily="34" charset="-122"/>
              </a:rPr>
              <a:t>tác nghiệp phát lửa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zh-TW" altLang="en-US" sz="17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密閉空間作業許可證</a:t>
            </a:r>
            <a:r>
              <a:rPr lang="en-US" altLang="zh-TW" sz="17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ko-KR" sz="1700" smtClean="0">
                <a:solidFill>
                  <a:schemeClr val="bg1"/>
                </a:solidFill>
                <a:ea typeface="Microsoft YaHei" pitchFamily="34" charset="-122"/>
              </a:rPr>
              <a:t>Đơ</a:t>
            </a:r>
            <a:r>
              <a:rPr lang="en-US" altLang="zh-CN" sz="1700" smtClean="0">
                <a:solidFill>
                  <a:schemeClr val="bg1"/>
                </a:solidFill>
                <a:ea typeface="Microsoft YaHei" pitchFamily="34" charset="-122"/>
              </a:rPr>
              <a:t>n tác nghiệp không gian kín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zh-TW" altLang="en-US" sz="170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夜間施工作業 </a:t>
            </a:r>
            <a:r>
              <a:rPr lang="en-US" altLang="ko-KR" sz="1700" smtClean="0">
                <a:solidFill>
                  <a:schemeClr val="bg1"/>
                </a:solidFill>
                <a:ea typeface="Microsoft YaHei" pitchFamily="34" charset="-122"/>
              </a:rPr>
              <a:t>Đơ</a:t>
            </a:r>
            <a:r>
              <a:rPr lang="en-US" altLang="zh-CN" sz="1700" smtClean="0">
                <a:solidFill>
                  <a:schemeClr val="bg1"/>
                </a:solidFill>
                <a:ea typeface="Microsoft YaHei" pitchFamily="34" charset="-122"/>
              </a:rPr>
              <a:t>n </a:t>
            </a:r>
            <a:r>
              <a:rPr lang="en-US" altLang="zh-CN" sz="1700">
                <a:solidFill>
                  <a:schemeClr val="bg1"/>
                </a:solidFill>
                <a:ea typeface="Microsoft YaHei" pitchFamily="34" charset="-122"/>
              </a:rPr>
              <a:t>tác nghiệp ban đêm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zh-TW" altLang="en-US" sz="17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高處作業許可證</a:t>
            </a:r>
            <a:r>
              <a:rPr lang="en-US" altLang="zh-TW" sz="17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</a:t>
            </a:r>
            <a:r>
              <a:rPr lang="en-US" altLang="ko-KR" sz="1700">
                <a:solidFill>
                  <a:schemeClr val="bg1"/>
                </a:solidFill>
                <a:ea typeface="Microsoft YaHei" pitchFamily="34" charset="-122"/>
              </a:rPr>
              <a:t>Đơ</a:t>
            </a:r>
            <a:r>
              <a:rPr lang="en-US" altLang="zh-CN" sz="1700">
                <a:solidFill>
                  <a:schemeClr val="bg1"/>
                </a:solidFill>
                <a:ea typeface="Microsoft YaHei" pitchFamily="34" charset="-122"/>
              </a:rPr>
              <a:t>n tác nghiệp trên cao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zh-TW" altLang="en-US" sz="170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吊</a:t>
            </a:r>
            <a:r>
              <a:rPr lang="zh-TW" altLang="en-US" sz="17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裝作</a:t>
            </a:r>
            <a:r>
              <a:rPr lang="zh-TW" altLang="en-US" sz="170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業 </a:t>
            </a:r>
            <a:r>
              <a:rPr lang="en-US" altLang="ko-KR" sz="1700" smtClean="0">
                <a:solidFill>
                  <a:schemeClr val="bg1"/>
                </a:solidFill>
                <a:ea typeface="Microsoft YaHei" pitchFamily="34" charset="-122"/>
              </a:rPr>
              <a:t>Đơ</a:t>
            </a:r>
            <a:r>
              <a:rPr lang="en-US" altLang="zh-CN" sz="1700" smtClean="0">
                <a:solidFill>
                  <a:schemeClr val="bg1"/>
                </a:solidFill>
                <a:ea typeface="Microsoft YaHei" pitchFamily="34" charset="-122"/>
              </a:rPr>
              <a:t>n </a:t>
            </a:r>
            <a:r>
              <a:rPr lang="en-US" altLang="zh-CN" sz="1700">
                <a:solidFill>
                  <a:schemeClr val="bg1"/>
                </a:solidFill>
                <a:ea typeface="Microsoft YaHei" pitchFamily="34" charset="-122"/>
              </a:rPr>
              <a:t>tác nghiệp cẩu </a:t>
            </a:r>
            <a:r>
              <a:rPr lang="en-US" altLang="zh-CN" sz="1700" smtClean="0">
                <a:solidFill>
                  <a:schemeClr val="bg1"/>
                </a:solidFill>
                <a:ea typeface="Microsoft YaHei" pitchFamily="34" charset="-122"/>
              </a:rPr>
              <a:t>móc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A41E9E23-416B-4E66-880C-AA621A264E32}"/>
              </a:ext>
            </a:extLst>
          </p:cNvPr>
          <p:cNvSpPr txBox="1"/>
          <p:nvPr/>
        </p:nvSpPr>
        <p:spPr>
          <a:xfrm>
            <a:off x="7008500" y="6174403"/>
            <a:ext cx="2577297" cy="261610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defPPr>
              <a:defRPr lang="en-US"/>
            </a:defPPr>
            <a:lvl1pPr defTabSz="228600">
              <a:lnSpc>
                <a:spcPct val="100000"/>
              </a:lnSpc>
              <a:defRPr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8" y="2717036"/>
            <a:ext cx="307167" cy="30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Rectangle 149"/>
          <p:cNvSpPr/>
          <p:nvPr/>
        </p:nvSpPr>
        <p:spPr>
          <a:xfrm>
            <a:off x="0" y="-27658"/>
            <a:ext cx="104693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02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、系</a:t>
            </a:r>
            <a:r>
              <a:rPr lang="zh-CN" altLang="en-US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統功能簡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介</a:t>
            </a:r>
            <a:r>
              <a:rPr lang="vi-VN" altLang="ko-KR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Giới </a:t>
            </a:r>
            <a:r>
              <a:rPr lang="vi-VN" altLang="ko-KR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thiệu các chức năng của hệ thống</a:t>
            </a:r>
            <a:endParaRPr lang="en-US" altLang="ko-KR" sz="20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10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24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245328" y="804737"/>
            <a:ext cx="3657600" cy="4047891"/>
          </a:xfrm>
          <a:prstGeom prst="triangle">
            <a:avLst>
              <a:gd name="adj" fmla="val 50597"/>
            </a:avLst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越南安全時空系統管制</a:t>
            </a:r>
            <a:endParaRPr lang="en-US" altLang="zh-CN" b="1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lvl="0" algn="ctr"/>
            <a:r>
              <a:rPr lang="zh-CN" altLang="en-US" b="1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廢料</a:t>
            </a:r>
            <a:r>
              <a:rPr lang="zh-CN" altLang="en-US" b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管</a:t>
            </a:r>
            <a:r>
              <a:rPr lang="zh-CN" altLang="en-US" b="1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理模塊</a:t>
            </a:r>
            <a:endParaRPr lang="en-US" altLang="zh-CN" b="1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lvl="0" algn="ctr"/>
            <a:r>
              <a:rPr lang="vi-VN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 hệ </a:t>
            </a:r>
            <a:r>
              <a:rPr lang="vi-VN" altLang="ko-KR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ko-KR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 </a:t>
            </a:r>
            <a:r>
              <a:rPr lang="vi-VN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quản chế</a:t>
            </a:r>
            <a:r>
              <a:rPr lang="en-US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 hình quản </a:t>
            </a:r>
            <a:r>
              <a:rPr lang="en-US" altLang="ko-KR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 phế liệu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25" y="1919145"/>
            <a:ext cx="592061" cy="71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93413" y="829797"/>
            <a:ext cx="8299067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zh-CN" altLang="en-US" sz="16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生產廢料 </a:t>
            </a:r>
            <a:r>
              <a:rPr lang="en-US" altLang="ko-KR" sz="1600" b="1" smtClean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Phế liệu sản xuất: </a:t>
            </a:r>
          </a:p>
          <a:p>
            <a:pPr marL="1346200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生產報廢物品空車入廠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Xe phế liệu sản xuất không hàng vào</a:t>
            </a:r>
          </a:p>
          <a:p>
            <a:pPr marL="1346200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生產報廢物品放行單 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 xin cho phế liệu sản xuất ra cổng</a:t>
            </a:r>
            <a:endParaRPr lang="en-US" sz="1600" b="1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1346200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廢料車出廠異常處理</a:t>
            </a:r>
            <a:r>
              <a:rPr lang="zh-TW" altLang="en-US" sz="1600" b="1" smtClean="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單 </a:t>
            </a:r>
            <a:r>
              <a:rPr lang="vi-VN" sz="1600" b="1" smtClean="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ử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ý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ất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hường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uất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ưởng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ủa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hế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iệu</a:t>
            </a:r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</a:t>
            </a:r>
          </a:p>
          <a:p>
            <a:pPr marL="1346200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使用海關垃圾車延長在車間的時間 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Gia hạn thời gian lưu trong xưởng với xe báo phế hải quan</a:t>
            </a:r>
            <a:endParaRPr lang="en-US" sz="1600" b="1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1346200" indent="-180975">
              <a:lnSpc>
                <a:spcPct val="150000"/>
              </a:lnSpc>
              <a:buFont typeface="Wingdings" pitchFamily="2" charset="2"/>
              <a:buChar char="§"/>
            </a:pPr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更新廢料 </a:t>
            </a:r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Cập nhập phế liệu    </a:t>
            </a:r>
          </a:p>
          <a:p>
            <a:pPr marL="177800" indent="-1778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zh-CN" altLang="en-US" sz="16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物品放行單（生產廢料，生活垃圾）</a:t>
            </a:r>
            <a:r>
              <a:rPr lang="vi-VN" sz="1600" b="1" smtClean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 </a:t>
            </a:r>
            <a:r>
              <a:rPr lang="vi-VN" sz="16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xin cho hàng ra cổng</a:t>
            </a:r>
            <a:r>
              <a:rPr lang="en-US" sz="16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(Phế liệu sản xuất, Rác sinh hoạt)</a:t>
            </a:r>
          </a:p>
          <a:p>
            <a:pPr marL="177800" indent="-1778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zh-CN" altLang="en-US" sz="1600" b="1" smtClean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危害廢料，垃圾 </a:t>
            </a:r>
            <a:r>
              <a:rPr lang="en-US" altLang="zh-CN" sz="1600" b="1" smtClean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 rác thải nguy hại  </a:t>
            </a:r>
            <a:r>
              <a:rPr lang="en-US" altLang="zh-CN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b="1" smtClean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   </a:t>
            </a:r>
            <a:endParaRPr lang="en-US" altLang="zh-CN" b="1">
              <a:solidFill>
                <a:srgbClr val="FFFF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328" y="5664704"/>
            <a:ext cx="7495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i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備註</a:t>
            </a:r>
            <a:r>
              <a:rPr lang="zh-CN" altLang="en-US" sz="1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FII</a:t>
            </a:r>
            <a:r>
              <a:rPr lang="zh-CN" altLang="en-US" sz="1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事業群使用新的生產廢料，其他事業單位使用普通的物品放行單模塊。</a:t>
            </a:r>
            <a:endParaRPr lang="en-US" altLang="zh-CN" sz="1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i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 chú</a:t>
            </a:r>
            <a:r>
              <a:rPr lang="en-US" altLang="zh-CN" sz="1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FII sử dụng hệ thống phế liệu mới, các đơn vị khác sử dụng hệ thống phế liệu thông thường.</a:t>
            </a:r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-27658"/>
            <a:ext cx="104693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02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、系</a:t>
            </a:r>
            <a:r>
              <a:rPr lang="zh-CN" altLang="en-US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統功能簡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介</a:t>
            </a:r>
            <a:r>
              <a:rPr lang="vi-VN" altLang="ko-KR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Giới </a:t>
            </a:r>
            <a:r>
              <a:rPr lang="vi-VN" altLang="ko-KR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thiệu các chức năng của hệ thống</a:t>
            </a:r>
            <a:endParaRPr lang="en-US" altLang="ko-KR" sz="20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11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905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-Point Star 6"/>
          <p:cNvSpPr/>
          <p:nvPr/>
        </p:nvSpPr>
        <p:spPr>
          <a:xfrm>
            <a:off x="102742" y="1479482"/>
            <a:ext cx="2920222" cy="2907583"/>
          </a:xfrm>
          <a:prstGeom prst="star10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b="1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lvl="0" algn="ctr"/>
            <a:endParaRPr lang="en-US" altLang="zh-CN" b="1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lvl="0" algn="ctr"/>
            <a:r>
              <a:rPr lang="zh-CN" altLang="en-US" b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越</a:t>
            </a:r>
            <a:r>
              <a:rPr lang="zh-CN" altLang="en-US" b="1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南安全時空系統管</a:t>
            </a:r>
            <a:r>
              <a:rPr lang="zh-CN" altLang="en-US" b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制其</a:t>
            </a:r>
            <a:r>
              <a:rPr lang="zh-CN" altLang="en-US" b="1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他管理模塊</a:t>
            </a:r>
            <a:endParaRPr lang="en-US" altLang="zh-CN" b="1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lvl="0" algn="ctr"/>
            <a:r>
              <a:rPr lang="vi-VN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 hệ thống</a:t>
            </a:r>
            <a:r>
              <a:rPr lang="en-US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 để quản chế</a:t>
            </a:r>
            <a:r>
              <a:rPr lang="en-US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 hình quản </a:t>
            </a:r>
            <a:r>
              <a:rPr lang="en-US" altLang="ko-KR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 khác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2080101" y="1202076"/>
            <a:ext cx="1745860" cy="3787511"/>
          </a:xfrm>
          <a:prstGeom prst="curved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7198" y="539873"/>
            <a:ext cx="82090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TW" altLang="en-US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門</a:t>
            </a:r>
            <a:r>
              <a:rPr lang="zh-TW" altLang="en-US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禁簽核權限</a:t>
            </a:r>
            <a:r>
              <a:rPr lang="en-US" altLang="zh-TW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xin quyền hạn ký </a:t>
            </a:r>
            <a:r>
              <a:rPr lang="en-US" altLang="zh-TW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duyệt ra vào cổng</a:t>
            </a:r>
            <a:endParaRPr lang="en-US" altLang="zh-TW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設置代理人 </a:t>
            </a:r>
            <a:r>
              <a:rPr lang="en-US" altLang="ko-KR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 lập người đại diện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TW" altLang="en-US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監控及紅外線中斷申請</a:t>
            </a:r>
            <a:r>
              <a:rPr lang="en-US" altLang="zh-TW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ko-KR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gián đoạn hệ thống hồng ngoại/camera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TW" altLang="en-US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監控中心錄像調取申請 </a:t>
            </a:r>
            <a:r>
              <a:rPr lang="en-US" altLang="ko-KR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trích lục dữ liệu camera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TW" altLang="en-US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異常電話接聽記錄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 chép nghe điện thoại bất thường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會議掃碼簽</a:t>
            </a:r>
            <a:r>
              <a:rPr lang="zh-CN" altLang="en-US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到 </a:t>
            </a:r>
            <a:r>
              <a:rPr lang="en-US" altLang="zh-C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Quét mã QR tham gia cuộc họp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危化品表</a:t>
            </a:r>
            <a:r>
              <a:rPr lang="zh-CN" altLang="en-US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單 </a:t>
            </a:r>
            <a:r>
              <a:rPr lang="en-US" altLang="zh-C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hóa </a:t>
            </a:r>
            <a:r>
              <a:rPr lang="en-US" altLang="zh-CN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 ra vào xưởng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高勤、特勤、消防巡查系</a:t>
            </a:r>
            <a:r>
              <a:rPr lang="zh-CN" altLang="en-US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統 </a:t>
            </a:r>
            <a:r>
              <a:rPr lang="en-US" altLang="zh-C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 thống tuần tra cảnh giới, PCCC</a:t>
            </a:r>
            <a:r>
              <a:rPr lang="en-US" altLang="zh-CN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trực ban.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FII</a:t>
            </a:r>
            <a:r>
              <a:rPr lang="zh-CN" alt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事業單位</a:t>
            </a:r>
            <a:r>
              <a:rPr lang="zh-CN" alt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夜</a:t>
            </a:r>
            <a:r>
              <a:rPr lang="zh-CN" alt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間值班安全巡查，安全生產責任區域巡查系統</a:t>
            </a:r>
            <a:r>
              <a:rPr lang="en-US" altLang="zh-C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 thống kiểm tra an toàn trực ban ca đêm, an toàn sản xuất của đơn vị FII</a:t>
            </a:r>
            <a:endParaRPr lang="ko-KR" altLang="en-US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3" y="1767154"/>
            <a:ext cx="554777" cy="53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-27658"/>
            <a:ext cx="10469366" cy="499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02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、系</a:t>
            </a:r>
            <a:r>
              <a:rPr lang="zh-CN" altLang="en-US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統功能簡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介</a:t>
            </a:r>
            <a:r>
              <a:rPr lang="vi-VN" altLang="ko-KR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Giới </a:t>
            </a:r>
            <a:r>
              <a:rPr lang="vi-VN" altLang="ko-KR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thiệu các chức năng của hệ thống</a:t>
            </a:r>
            <a:endParaRPr lang="en-US" altLang="ko-KR" sz="20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12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128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CE3337-FEA8-4BD2-9093-02A3AA5DB90C}"/>
              </a:ext>
            </a:extLst>
          </p:cNvPr>
          <p:cNvSpPr/>
          <p:nvPr/>
        </p:nvSpPr>
        <p:spPr>
          <a:xfrm>
            <a:off x="4870322" y="870414"/>
            <a:ext cx="481263" cy="3807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r>
              <a:rPr lang="en-US" altLang="ko-KR" sz="1400" b="1" dirty="0">
                <a:solidFill>
                  <a:prstClr val="white"/>
                </a:solidFill>
                <a:latin typeface="Montserrat" panose="00000500000000000000" pitchFamily="50" charset="0"/>
              </a:rPr>
              <a:t>1</a:t>
            </a:r>
            <a:endParaRPr lang="ko-KR" altLang="en-US" sz="1400" b="1" dirty="0">
              <a:solidFill>
                <a:prstClr val="white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923E33B-2BD0-4E43-A41A-B9687E7E56D5}"/>
              </a:ext>
            </a:extLst>
          </p:cNvPr>
          <p:cNvSpPr/>
          <p:nvPr/>
        </p:nvSpPr>
        <p:spPr>
          <a:xfrm>
            <a:off x="505777" y="4002762"/>
            <a:ext cx="559317" cy="33841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r>
              <a:rPr lang="en-US" altLang="ko-KR" sz="1400" dirty="0">
                <a:solidFill>
                  <a:prstClr val="white"/>
                </a:solidFill>
                <a:latin typeface="Montserrat" panose="00000500000000000000" pitchFamily="50" charset="0"/>
              </a:rPr>
              <a:t>2</a:t>
            </a:r>
            <a:endParaRPr lang="ko-KR" altLang="en-US" sz="1400" dirty="0">
              <a:solidFill>
                <a:prstClr val="white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157075-DA5E-40FC-86E6-8808889A2AD6}"/>
              </a:ext>
            </a:extLst>
          </p:cNvPr>
          <p:cNvSpPr txBox="1"/>
          <p:nvPr/>
        </p:nvSpPr>
        <p:spPr>
          <a:xfrm>
            <a:off x="5279667" y="837479"/>
            <a:ext cx="6638361" cy="41190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defPPr>
              <a:defRPr lang="en-US"/>
            </a:defPPr>
            <a:lvl1pPr algn="ctr" defTabSz="228600">
              <a:lnSpc>
                <a:spcPct val="150000"/>
              </a:lnSpc>
              <a:defRPr sz="15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sz="170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在集團內部郵箱以推送簽</a:t>
            </a:r>
            <a:r>
              <a:rPr lang="zh-CN" altLang="en-US" sz="170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核 </a:t>
            </a:r>
            <a:r>
              <a:rPr lang="vi-VN" altLang="ko-KR" sz="1800">
                <a:solidFill>
                  <a:srgbClr val="FFFF00"/>
                </a:solidFill>
              </a:rPr>
              <a:t>Sử dụng mail nội bộ của Tập đoàn</a:t>
            </a:r>
            <a:endParaRPr lang="en-US" altLang="ko-KR" sz="18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BCC234-19EF-4912-A33E-9F161B393A3C}"/>
              </a:ext>
            </a:extLst>
          </p:cNvPr>
          <p:cNvSpPr txBox="1"/>
          <p:nvPr/>
        </p:nvSpPr>
        <p:spPr>
          <a:xfrm>
            <a:off x="1177793" y="3738135"/>
            <a:ext cx="5996095" cy="877163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defPPr>
              <a:defRPr lang="en-US"/>
            </a:defPPr>
            <a:lvl1pPr algn="ctr" defTabSz="228600">
              <a:lnSpc>
                <a:spcPct val="150000"/>
              </a:lnSpc>
              <a:defRPr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l"/>
            <a:r>
              <a:rPr lang="zh-CN" altLang="en-US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直接登陸系統以簽</a:t>
            </a:r>
            <a:r>
              <a:rPr lang="zh-CN" altLang="en-US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核</a:t>
            </a:r>
            <a:endParaRPr lang="en-US" altLang="zh-CN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l"/>
            <a:r>
              <a:rPr lang="vi-VN" altLang="zh-CN" smtClean="0">
                <a:solidFill>
                  <a:srgbClr val="FFFF00"/>
                </a:solidFill>
              </a:rPr>
              <a:t>Đăng </a:t>
            </a:r>
            <a:r>
              <a:rPr lang="vi-VN" altLang="zh-CN">
                <a:solidFill>
                  <a:srgbClr val="FFFF00"/>
                </a:solidFill>
              </a:rPr>
              <a:t>nhập trực tiếp hệ thống</a:t>
            </a:r>
            <a:endParaRPr lang="en-US" altLang="ko-KR" dirty="0">
              <a:solidFill>
                <a:srgbClr val="FFFF00"/>
              </a:solidFill>
            </a:endParaRPr>
          </a:p>
        </p:txBody>
      </p:sp>
      <p:pic>
        <p:nvPicPr>
          <p:cNvPr id="10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" b="7621"/>
          <a:stretch>
            <a:fillRect/>
          </a:stretch>
        </p:blipFill>
        <p:spPr>
          <a:xfrm>
            <a:off x="143838" y="441789"/>
            <a:ext cx="4649884" cy="2920725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</p:spPr>
      </p:pic>
      <p:pic>
        <p:nvPicPr>
          <p:cNvPr id="11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" b="403"/>
          <a:stretch>
            <a:fillRect/>
          </a:stretch>
        </p:blipFill>
        <p:spPr>
          <a:xfrm>
            <a:off x="7173889" y="3362514"/>
            <a:ext cx="4744139" cy="2647868"/>
          </a:xfrm>
          <a:custGeom>
            <a:avLst/>
            <a:gdLst>
              <a:gd name="connsiteX0" fmla="*/ 0 w 3474720"/>
              <a:gd name="connsiteY0" fmla="*/ 0 h 9497962"/>
              <a:gd name="connsiteX1" fmla="*/ 3474720 w 3474720"/>
              <a:gd name="connsiteY1" fmla="*/ 0 h 9497962"/>
              <a:gd name="connsiteX2" fmla="*/ 3474720 w 3474720"/>
              <a:gd name="connsiteY2" fmla="*/ 9497962 h 9497962"/>
              <a:gd name="connsiteX3" fmla="*/ 0 w 3474720"/>
              <a:gd name="connsiteY3" fmla="*/ 9497962 h 94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9497962">
                <a:moveTo>
                  <a:pt x="0" y="0"/>
                </a:moveTo>
                <a:lnTo>
                  <a:pt x="3474720" y="0"/>
                </a:lnTo>
                <a:lnTo>
                  <a:pt x="3474720" y="9497962"/>
                </a:lnTo>
                <a:lnTo>
                  <a:pt x="0" y="9497962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1157075-DA5E-40FC-86E6-8808889A2AD6}"/>
              </a:ext>
            </a:extLst>
          </p:cNvPr>
          <p:cNvSpPr txBox="1"/>
          <p:nvPr/>
        </p:nvSpPr>
        <p:spPr>
          <a:xfrm>
            <a:off x="5260417" y="1405766"/>
            <a:ext cx="6667879" cy="1431161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defPPr>
              <a:defRPr lang="en-US"/>
            </a:defPPr>
            <a:lvl1pPr algn="ctr" defTabSz="228600">
              <a:lnSpc>
                <a:spcPct val="150000"/>
              </a:lnSpc>
              <a:defRPr sz="15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zh-CN" altLang="en-US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越南安全時空系統使用系統自動發送郵箱（郵箱地址</a:t>
            </a:r>
            <a:r>
              <a:rPr lang="zh-CN" altLang="en-US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：</a:t>
            </a:r>
            <a:r>
              <a:rPr lang="vi-VN" altLang="ko-KR">
                <a:solidFill>
                  <a:schemeClr val="bg1"/>
                </a:solidFill>
                <a:ea typeface="Microsoft YaHei" pitchFamily="34" charset="-122"/>
              </a:rPr>
              <a:t> ATTW-VN@mail.foxconn.com </a:t>
            </a:r>
            <a:r>
              <a:rPr lang="zh-CN" altLang="en-US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）</a:t>
            </a:r>
            <a:r>
              <a:rPr lang="zh-CN" altLang="en-US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提醒主管簽核系統的各表單。</a:t>
            </a:r>
            <a:endParaRPr lang="en-US" altLang="ko-KR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just"/>
            <a:r>
              <a:rPr lang="vi-VN" altLang="ko-KR" smtClean="0">
                <a:solidFill>
                  <a:schemeClr val="bg1"/>
                </a:solidFill>
              </a:rPr>
              <a:t>Hệ </a:t>
            </a:r>
            <a:r>
              <a:rPr lang="vi-VN" altLang="ko-KR">
                <a:solidFill>
                  <a:schemeClr val="bg1"/>
                </a:solidFill>
              </a:rPr>
              <a:t>thống 114 sử </a:t>
            </a:r>
            <a:r>
              <a:rPr lang="vi-VN" altLang="ko-KR" smtClean="0">
                <a:solidFill>
                  <a:schemeClr val="bg1"/>
                </a:solidFill>
              </a:rPr>
              <a:t>dụng </a:t>
            </a:r>
            <a:r>
              <a:rPr lang="vi-VN" altLang="ko-KR">
                <a:solidFill>
                  <a:schemeClr val="bg1"/>
                </a:solidFill>
              </a:rPr>
              <a:t>mail tự động của hệ thống để gửi mail nhắc nhở chủ quản ký duyệt đơn. (Địa chỉ mail hệ thống: ATTW-VN@mail.foxconn.com</a:t>
            </a:r>
            <a:r>
              <a:rPr lang="vi-VN" altLang="ko-KR" smtClean="0">
                <a:solidFill>
                  <a:schemeClr val="bg1"/>
                </a:solidFill>
              </a:rPr>
              <a:t>)</a:t>
            </a:r>
            <a:r>
              <a:rPr lang="en-US" altLang="ko-KR" smtClean="0">
                <a:solidFill>
                  <a:schemeClr val="bg1"/>
                </a:solidFill>
              </a:rPr>
              <a:t>.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F6FD81B-0C83-4229-B776-8DD0073E1BE6}"/>
              </a:ext>
            </a:extLst>
          </p:cNvPr>
          <p:cNvSpPr>
            <a:spLocks noChangeAspect="1"/>
          </p:cNvSpPr>
          <p:nvPr/>
        </p:nvSpPr>
        <p:spPr>
          <a:xfrm>
            <a:off x="4325421" y="2914714"/>
            <a:ext cx="3133618" cy="13591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228600"/>
            <a:r>
              <a:rPr lang="zh-CN" altLang="en-US" sz="2400" b="1" spc="300">
                <a:solidFill>
                  <a:srgbClr val="FF0000"/>
                </a:solidFill>
                <a:latin typeface="Montserrat Semi Bold" panose="00000700000000000000" pitchFamily="50" charset="0"/>
              </a:rPr>
              <a:t>系統簽核功能</a:t>
            </a:r>
            <a:endParaRPr lang="ko-KR" altLang="en-US" sz="2400" b="1" spc="300">
              <a:solidFill>
                <a:srgbClr val="FF0000"/>
              </a:solidFill>
              <a:latin typeface="Montserrat Semi Bold" panose="00000700000000000000" pitchFamily="50" charset="0"/>
            </a:endParaRPr>
          </a:p>
          <a:p>
            <a:pPr algn="ctr" defTabSz="228600"/>
            <a:r>
              <a:rPr lang="vi-VN" altLang="zh-C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 </a:t>
            </a:r>
            <a:r>
              <a:rPr lang="vi-VN" altLang="zh-C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 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/>
            <a:r>
              <a:rPr lang="vi-VN" altLang="zh-C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 </a:t>
            </a:r>
            <a:r>
              <a:rPr lang="vi-VN" altLang="zh-C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endParaRPr lang="ko-KR" altLang="en-US" sz="2400" b="1" spc="300" dirty="0">
              <a:solidFill>
                <a:srgbClr val="FF0000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E580D0-31ED-4D18-8661-EF70216D1E16}"/>
              </a:ext>
            </a:extLst>
          </p:cNvPr>
          <p:cNvSpPr txBox="1"/>
          <p:nvPr/>
        </p:nvSpPr>
        <p:spPr>
          <a:xfrm>
            <a:off x="1212353" y="4739547"/>
            <a:ext cx="5899892" cy="1500411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defTabSz="228600">
              <a:defRPr/>
            </a:pPr>
            <a:r>
              <a:rPr lang="zh-CN" altLang="en-US" sz="15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登陸系統網</a:t>
            </a:r>
            <a:r>
              <a:rPr lang="zh-CN" altLang="en-US" sz="1500" b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址   </a:t>
            </a:r>
            <a:r>
              <a:rPr lang="vi-VN" altLang="zh-CN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ịa chỉ</a:t>
            </a:r>
            <a:r>
              <a:rPr lang="vi-VN" altLang="zh-CN" sz="1600" spc="30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ăng nhập </a:t>
            </a:r>
            <a:r>
              <a:rPr lang="zh-CN" altLang="en-US" sz="1600" spc="30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ontserrat Semi Bold" panose="00000700000000000000" pitchFamily="50" charset="0"/>
              </a:rPr>
              <a:t>：</a:t>
            </a:r>
            <a:endParaRPr lang="en-US" altLang="zh-CN" sz="1600" spc="30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Montserrat Semi Bold" panose="00000700000000000000" pitchFamily="50" charset="0"/>
            </a:endParaRPr>
          </a:p>
          <a:p>
            <a:pPr marL="171450" indent="-171450" defTabSz="228600">
              <a:buFont typeface="Arial" pitchFamily="34" charset="0"/>
              <a:buChar char="•"/>
              <a:defRPr/>
            </a:pPr>
            <a:r>
              <a:rPr lang="zh-CN" altLang="en-US" sz="15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内部</a:t>
            </a:r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 nội bộ </a:t>
            </a:r>
            <a:r>
              <a:rPr lang="zh-CN" altLang="en-US" sz="1600" i="1" spc="300" smtClean="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ontserrat Light" panose="00000400000000000000" pitchFamily="50" charset="0"/>
              </a:rPr>
              <a:t>：</a:t>
            </a:r>
            <a:r>
              <a:rPr lang="en-US" altLang="zh-CN" sz="1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altLang="zh-CN" sz="1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114.vn.efoxconn.com/</a:t>
            </a:r>
          </a:p>
          <a:p>
            <a:pPr marL="171450" indent="-171450" defTabSz="228600">
              <a:buFont typeface="Arial" pitchFamily="34" charset="0"/>
              <a:buChar char="•"/>
              <a:defRPr/>
            </a:pPr>
            <a:r>
              <a:rPr lang="zh-CN" altLang="en-US" sz="15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外網</a:t>
            </a:r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 ngoài (Mạng Internet)</a:t>
            </a:r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600" i="1" spc="300" smtClean="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ontserrat Light" panose="00000400000000000000" pitchFamily="50" charset="0"/>
              </a:rPr>
              <a:t>：</a:t>
            </a:r>
            <a:r>
              <a:rPr lang="en-US" altLang="zh-CN" sz="1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altLang="zh-CN" sz="1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14.238.8.138/ </a:t>
            </a:r>
          </a:p>
          <a:p>
            <a:pPr defTabSz="228600">
              <a:lnSpc>
                <a:spcPct val="150000"/>
              </a:lnSpc>
            </a:pPr>
            <a:r>
              <a:rPr lang="zh-CN" altLang="en-US" sz="15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然後填寫賬號及密碼以登陸系統進行簽核各表</a:t>
            </a:r>
            <a:r>
              <a:rPr lang="zh-CN" altLang="en-US" sz="1500" b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單 </a:t>
            </a:r>
            <a:r>
              <a:rPr lang="en-US" altLang="zh-CN" sz="1500" b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.</a:t>
            </a:r>
          </a:p>
          <a:p>
            <a:pPr defTabSz="228600">
              <a:lnSpc>
                <a:spcPct val="150000"/>
              </a:lnSpc>
            </a:pPr>
            <a:r>
              <a:rPr lang="vi-VN" altLang="ko-KR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vi-VN" altLang="ko-KR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đăng nhập hệ thống vào đơn trực tiếp ký </a:t>
            </a:r>
            <a:r>
              <a:rPr lang="vi-VN" altLang="ko-KR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ko-KR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ko-KR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30398"/>
            <a:ext cx="104693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02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、系</a:t>
            </a:r>
            <a:r>
              <a:rPr lang="zh-CN" altLang="en-US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統功能簡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介</a:t>
            </a:r>
            <a:r>
              <a:rPr lang="vi-VN" altLang="ko-KR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Giới </a:t>
            </a:r>
            <a:r>
              <a:rPr lang="vi-VN" altLang="ko-KR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thiệu các chức năng của hệ thống</a:t>
            </a:r>
            <a:endParaRPr lang="en-US" altLang="ko-KR" sz="20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13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751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11C8E2-AC2D-467C-AD2F-4CFD9860E0AF}"/>
              </a:ext>
            </a:extLst>
          </p:cNvPr>
          <p:cNvSpPr/>
          <p:nvPr/>
        </p:nvSpPr>
        <p:spPr>
          <a:xfrm>
            <a:off x="91744" y="420015"/>
            <a:ext cx="442810" cy="349653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r>
              <a:rPr lang="en-US" altLang="ko-KR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3</a:t>
            </a:r>
            <a:endParaRPr lang="ko-KR" altLang="en-US" sz="1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3322F1-E5FA-4BFD-B71D-3D374567A74F}"/>
              </a:ext>
            </a:extLst>
          </p:cNvPr>
          <p:cNvSpPr/>
          <p:nvPr/>
        </p:nvSpPr>
        <p:spPr>
          <a:xfrm>
            <a:off x="5927037" y="3893017"/>
            <a:ext cx="451036" cy="3593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r>
              <a:rPr lang="en-US" altLang="ko-KR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endParaRPr lang="ko-KR" altLang="en-US" sz="1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1C4AA6A-4B0D-47A7-B851-05C7B9E06933}"/>
              </a:ext>
            </a:extLst>
          </p:cNvPr>
          <p:cNvSpPr txBox="1"/>
          <p:nvPr/>
        </p:nvSpPr>
        <p:spPr>
          <a:xfrm>
            <a:off x="616745" y="1014785"/>
            <a:ext cx="4160737" cy="2015936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>
            <a:defPPr>
              <a:defRPr lang="en-US"/>
            </a:defPPr>
            <a:lvl1pPr defTabSz="228600">
              <a:defRPr sz="1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zh-CN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登陆香信平台  關注越南安全處</a:t>
            </a:r>
            <a:r>
              <a:rPr lang="en-US" altLang="zh-CN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-ATTWVN</a:t>
            </a:r>
            <a:r>
              <a:rPr lang="zh-CN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生活頻道後，惹有表單需要您簽核，系統將會自動推送，點擊簽核就</a:t>
            </a:r>
            <a:r>
              <a:rPr lang="en-US" altLang="zh-CN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OK</a:t>
            </a:r>
            <a:r>
              <a:rPr lang="zh-CN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！</a:t>
            </a:r>
            <a:endParaRPr lang="en-US" altLang="zh-CN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just"/>
            <a:endParaRPr lang="en-US" altLang="ko-KR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just"/>
            <a:r>
              <a:rPr lang="vi-VN" altLang="zh-CN" dirty="0" smtClean="0">
                <a:solidFill>
                  <a:schemeClr val="bg1"/>
                </a:solidFill>
              </a:rPr>
              <a:t>Đăng nhập Icivet</a:t>
            </a:r>
            <a:r>
              <a:rPr lang="en-US" altLang="zh-CN" dirty="0" smtClean="0">
                <a:solidFill>
                  <a:schemeClr val="bg1"/>
                </a:solidFill>
              </a:rPr>
              <a:t>, </a:t>
            </a:r>
            <a:r>
              <a:rPr lang="vi-VN" altLang="zh-CN" dirty="0" smtClean="0">
                <a:solidFill>
                  <a:schemeClr val="bg1"/>
                </a:solidFill>
              </a:rPr>
              <a:t>Sau khi quan tâm page ATTW(</a:t>
            </a:r>
            <a:r>
              <a:rPr lang="zh-CN" altLang="en-US" dirty="0">
                <a:solidFill>
                  <a:schemeClr val="bg1"/>
                </a:solidFill>
              </a:rPr>
              <a:t>越</a:t>
            </a:r>
            <a:r>
              <a:rPr lang="zh-CN" altLang="en-US" dirty="0" smtClean="0">
                <a:solidFill>
                  <a:schemeClr val="bg1"/>
                </a:solidFill>
              </a:rPr>
              <a:t>南安全時空</a:t>
            </a:r>
            <a:r>
              <a:rPr lang="en-US" altLang="zh-CN" dirty="0" smtClean="0">
                <a:solidFill>
                  <a:schemeClr val="bg1"/>
                </a:solidFill>
              </a:rPr>
              <a:t>-ATTWVN</a:t>
            </a:r>
            <a:r>
              <a:rPr lang="vi-VN" altLang="zh-CN" dirty="0" smtClean="0">
                <a:solidFill>
                  <a:schemeClr val="bg1"/>
                </a:solidFill>
              </a:rPr>
              <a:t>), nếu có đơn cần ký duyệt hệ thống tự động gửi thông báo ký duyệt. 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DC9FC0-8CD6-42CC-B7AB-C4CC7BF25831}"/>
              </a:ext>
            </a:extLst>
          </p:cNvPr>
          <p:cNvSpPr txBox="1"/>
          <p:nvPr/>
        </p:nvSpPr>
        <p:spPr>
          <a:xfrm>
            <a:off x="6378072" y="3841599"/>
            <a:ext cx="5632417" cy="452496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defPPr>
              <a:defRPr lang="en-US"/>
            </a:defPPr>
            <a:lvl1pPr defTabSz="228600">
              <a:lnSpc>
                <a:spcPct val="150000"/>
              </a:lnSpc>
              <a:defRPr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sz="170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lang="en-US" altLang="zh-CN" sz="170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Zalo</a:t>
            </a:r>
            <a:r>
              <a:rPr lang="zh-CN" altLang="en-US" sz="170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公眾號手機端</a:t>
            </a:r>
            <a:r>
              <a:rPr lang="en-US" altLang="zh-CN" sz="170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-</a:t>
            </a:r>
            <a:r>
              <a:rPr lang="zh-CN" altLang="en-US" sz="170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系統簽核推</a:t>
            </a:r>
            <a:r>
              <a:rPr lang="zh-CN" altLang="en-US" sz="170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送</a:t>
            </a:r>
            <a:r>
              <a:rPr lang="vi-VN" altLang="zh-CN" smtClean="0">
                <a:solidFill>
                  <a:srgbClr val="FFFF00"/>
                </a:solidFill>
              </a:rPr>
              <a:t>Sử dụng app Zalo</a:t>
            </a:r>
            <a:endParaRPr lang="en-US" altLang="ko-KR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BCC234-19EF-4912-A33E-9F161B393A3C}"/>
              </a:ext>
            </a:extLst>
          </p:cNvPr>
          <p:cNvSpPr txBox="1"/>
          <p:nvPr/>
        </p:nvSpPr>
        <p:spPr>
          <a:xfrm>
            <a:off x="563098" y="312587"/>
            <a:ext cx="5734959" cy="452496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defPPr>
              <a:defRPr lang="en-US"/>
            </a:defPPr>
            <a:lvl1pPr algn="ctr" defTabSz="228600">
              <a:lnSpc>
                <a:spcPct val="150000"/>
              </a:lnSpc>
              <a:defRPr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l"/>
            <a:r>
              <a:rPr lang="zh-CN" altLang="en-US" sz="17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在香信手機端</a:t>
            </a:r>
            <a:r>
              <a:rPr lang="en-US" altLang="zh-CN" sz="17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-</a:t>
            </a:r>
            <a:r>
              <a:rPr lang="zh-CN" altLang="en-US" sz="170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系統簽核推</a:t>
            </a:r>
            <a:r>
              <a:rPr lang="zh-CN" altLang="en-US" sz="1700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送 </a:t>
            </a:r>
            <a:r>
              <a:rPr lang="vi-VN" altLang="ko-KR" sz="2000" dirty="0" smtClean="0">
                <a:solidFill>
                  <a:srgbClr val="FFFF00"/>
                </a:solidFill>
              </a:rPr>
              <a:t>Sử </a:t>
            </a:r>
            <a:r>
              <a:rPr lang="vi-VN" altLang="ko-KR" sz="2000" dirty="0">
                <a:solidFill>
                  <a:srgbClr val="FFFF00"/>
                </a:solidFill>
              </a:rPr>
              <a:t>dụng phần mềm Icivet</a:t>
            </a:r>
            <a:endParaRPr lang="en-US" altLang="ko-KR" sz="2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1C4AA6A-4B0D-47A7-B851-05C7B9E06933}"/>
              </a:ext>
            </a:extLst>
          </p:cNvPr>
          <p:cNvSpPr txBox="1"/>
          <p:nvPr/>
        </p:nvSpPr>
        <p:spPr>
          <a:xfrm>
            <a:off x="6378074" y="4398182"/>
            <a:ext cx="5632416" cy="2015936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>
            <a:defPPr>
              <a:defRPr lang="en-US"/>
            </a:defPPr>
            <a:lvl1pPr defTabSz="228600">
              <a:defRPr sz="1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zh-CN" altLang="en-US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登陆</a:t>
            </a:r>
            <a:r>
              <a:rPr lang="en-US" altLang="zh-CN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Zalo</a:t>
            </a:r>
            <a:r>
              <a:rPr lang="zh-CN" altLang="en-US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平台  關注越南安全處</a:t>
            </a:r>
            <a:r>
              <a:rPr lang="en-US" altLang="zh-CN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Zalo</a:t>
            </a:r>
            <a:r>
              <a:rPr lang="zh-CN" altLang="en-US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公眾號（</a:t>
            </a:r>
            <a:r>
              <a:rPr lang="en-US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ATTW Funing Precision Component</a:t>
            </a:r>
            <a:r>
              <a:rPr lang="zh-CN" altLang="en-US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）後，惹有表單需要您簽核，系統將會自動推送，點擊簽核就</a:t>
            </a:r>
            <a:r>
              <a:rPr lang="en-US" altLang="zh-CN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OK</a:t>
            </a:r>
            <a:r>
              <a:rPr lang="zh-CN" altLang="en-US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！</a:t>
            </a:r>
            <a:endParaRPr lang="en-US" altLang="zh-CN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just"/>
            <a:endParaRPr lang="en-US" altLang="ko-KR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just"/>
            <a:r>
              <a:rPr lang="vi-VN" altLang="zh-CN" smtClean="0">
                <a:solidFill>
                  <a:schemeClr val="bg1"/>
                </a:solidFill>
              </a:rPr>
              <a:t>Đăng </a:t>
            </a:r>
            <a:r>
              <a:rPr lang="vi-VN" altLang="zh-CN">
                <a:solidFill>
                  <a:schemeClr val="bg1"/>
                </a:solidFill>
              </a:rPr>
              <a:t>nhập </a:t>
            </a:r>
            <a:r>
              <a:rPr lang="vi-VN" altLang="zh-CN" smtClean="0">
                <a:solidFill>
                  <a:schemeClr val="bg1"/>
                </a:solidFill>
              </a:rPr>
              <a:t>Zalo</a:t>
            </a:r>
            <a:r>
              <a:rPr lang="en-US" altLang="zh-CN" smtClean="0">
                <a:solidFill>
                  <a:schemeClr val="bg1"/>
                </a:solidFill>
              </a:rPr>
              <a:t>, </a:t>
            </a:r>
            <a:r>
              <a:rPr lang="vi-VN" altLang="zh-CN" smtClean="0">
                <a:solidFill>
                  <a:schemeClr val="bg1"/>
                </a:solidFill>
              </a:rPr>
              <a:t>Sau khi quan tâm page ATTW</a:t>
            </a:r>
            <a:r>
              <a:rPr lang="zh-CN" altLang="en-US" smtClean="0">
                <a:solidFill>
                  <a:schemeClr val="bg1"/>
                </a:solidFill>
              </a:rPr>
              <a:t>（</a:t>
            </a:r>
            <a:r>
              <a:rPr lang="en-US">
                <a:solidFill>
                  <a:schemeClr val="bg1"/>
                </a:solidFill>
              </a:rPr>
              <a:t>ATTW Funing Precision Component</a:t>
            </a:r>
            <a:r>
              <a:rPr lang="zh-CN" altLang="en-US" smtClean="0">
                <a:solidFill>
                  <a:schemeClr val="bg1"/>
                </a:solidFill>
              </a:rPr>
              <a:t>）</a:t>
            </a:r>
            <a:r>
              <a:rPr lang="vi-VN" altLang="zh-CN" smtClean="0">
                <a:solidFill>
                  <a:schemeClr val="bg1"/>
                </a:solidFill>
              </a:rPr>
              <a:t>nếu </a:t>
            </a:r>
            <a:r>
              <a:rPr lang="vi-VN" altLang="zh-CN">
                <a:solidFill>
                  <a:schemeClr val="bg1"/>
                </a:solidFill>
              </a:rPr>
              <a:t>có đơn cần ký duyệt hệ thống tự động gửi thông báo ký duyệt. </a:t>
            </a:r>
            <a:endParaRPr lang="en-US" altLang="ko-KR">
              <a:solidFill>
                <a:schemeClr val="bg1"/>
              </a:solidFill>
            </a:endParaRPr>
          </a:p>
          <a:p>
            <a:pPr algn="just"/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37" y="879435"/>
            <a:ext cx="4535102" cy="23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6" y="3368745"/>
            <a:ext cx="4616144" cy="266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F6FD81B-0C83-4229-B776-8DD0073E1BE6}"/>
              </a:ext>
            </a:extLst>
          </p:cNvPr>
          <p:cNvSpPr>
            <a:spLocks noChangeAspect="1"/>
          </p:cNvSpPr>
          <p:nvPr/>
        </p:nvSpPr>
        <p:spPr>
          <a:xfrm>
            <a:off x="3924726" y="2744101"/>
            <a:ext cx="2835667" cy="10438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228600"/>
            <a:r>
              <a:rPr lang="zh-CN" altLang="en-US" sz="2000" b="1" spc="300">
                <a:solidFill>
                  <a:srgbClr val="FF0000"/>
                </a:solidFill>
                <a:latin typeface="Montserrat Semi Bold" panose="00000700000000000000" pitchFamily="50" charset="0"/>
              </a:rPr>
              <a:t>系統簽核功能</a:t>
            </a:r>
            <a:endParaRPr lang="ko-KR" altLang="en-US" sz="2000" b="1" spc="300">
              <a:solidFill>
                <a:srgbClr val="FF0000"/>
              </a:solidFill>
              <a:latin typeface="Montserrat Semi Bold" panose="00000700000000000000" pitchFamily="50" charset="0"/>
            </a:endParaRPr>
          </a:p>
          <a:p>
            <a:pPr algn="ctr" defTabSz="228600"/>
            <a:r>
              <a:rPr lang="vi-VN" altLang="zh-CN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 </a:t>
            </a:r>
            <a:r>
              <a:rPr lang="vi-VN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 </a:t>
            </a:r>
            <a:endParaRPr lang="en-US" altLang="zh-CN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/>
            <a:r>
              <a:rPr lang="vi-VN" altLang="zh-CN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 </a:t>
            </a:r>
            <a:r>
              <a:rPr lang="vi-VN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endParaRPr lang="ko-KR" altLang="en-US" sz="2000" b="1" spc="300" dirty="0">
              <a:solidFill>
                <a:srgbClr val="FF0000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30398"/>
            <a:ext cx="104693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02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、系</a:t>
            </a:r>
            <a:r>
              <a:rPr lang="zh-CN" altLang="en-US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統功能簡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介</a:t>
            </a:r>
            <a:r>
              <a:rPr lang="vi-VN" altLang="ko-KR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Giới </a:t>
            </a:r>
            <a:r>
              <a:rPr lang="vi-VN" altLang="ko-KR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thiệu các chức năng của hệ thống</a:t>
            </a:r>
            <a:endParaRPr lang="en-US" altLang="ko-KR" sz="20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14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1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E5FC20-A7F7-471A-8F84-073DA1B28D77}"/>
              </a:ext>
            </a:extLst>
          </p:cNvPr>
          <p:cNvSpPr/>
          <p:nvPr/>
        </p:nvSpPr>
        <p:spPr>
          <a:xfrm>
            <a:off x="606175" y="863179"/>
            <a:ext cx="9991199" cy="4787608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B8679F-38AB-4913-B56A-EE7C30A41EF6}"/>
              </a:ext>
            </a:extLst>
          </p:cNvPr>
          <p:cNvSpPr txBox="1"/>
          <p:nvPr/>
        </p:nvSpPr>
        <p:spPr>
          <a:xfrm>
            <a:off x="3335265" y="688362"/>
            <a:ext cx="7262109" cy="1915909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r" defTabSz="228600">
              <a:lnSpc>
                <a:spcPct val="150000"/>
              </a:lnSpc>
            </a:pPr>
            <a:r>
              <a:rPr lang="zh-CN" altLang="en-US" sz="27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越南安全時空系統使用說明</a:t>
            </a:r>
            <a:endParaRPr lang="en-US" altLang="zh-CN" sz="27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algn="r" defTabSz="228600">
              <a:lnSpc>
                <a:spcPct val="150000"/>
              </a:lnSpc>
            </a:pPr>
            <a:r>
              <a:rPr lang="vi-VN" altLang="ko-KR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Thuyết minh sử dụng hệ thống</a:t>
            </a:r>
            <a:endParaRPr lang="en-US" altLang="ko-KR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defTabSz="228600">
              <a:lnSpc>
                <a:spcPct val="150000"/>
              </a:lnSpc>
            </a:pPr>
            <a:endParaRPr lang="en-US" altLang="zh-CN" sz="27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5C08EFC-2BA6-4D0E-AF1B-4F2348535AD0}"/>
              </a:ext>
            </a:extLst>
          </p:cNvPr>
          <p:cNvSpPr/>
          <p:nvPr/>
        </p:nvSpPr>
        <p:spPr>
          <a:xfrm>
            <a:off x="10216517" y="4914756"/>
            <a:ext cx="1215047" cy="1270283"/>
          </a:xfrm>
          <a:prstGeom prst="ellipse">
            <a:avLst/>
          </a:prstGeom>
          <a:solidFill>
            <a:schemeClr val="accent1">
              <a:alpha val="65000"/>
            </a:schemeClr>
          </a:solidFill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B8679F-38AB-4913-B56A-EE7C30A41EF6}"/>
              </a:ext>
            </a:extLst>
          </p:cNvPr>
          <p:cNvSpPr txBox="1"/>
          <p:nvPr/>
        </p:nvSpPr>
        <p:spPr>
          <a:xfrm>
            <a:off x="10491778" y="5225549"/>
            <a:ext cx="772277" cy="669414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en-US" altLang="zh-CN" sz="2700" b="1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B54772-7B27-45DF-8CA0-44BDB39F2AB1}"/>
              </a:ext>
            </a:extLst>
          </p:cNvPr>
          <p:cNvSpPr txBox="1"/>
          <p:nvPr/>
        </p:nvSpPr>
        <p:spPr>
          <a:xfrm>
            <a:off x="914400" y="1929243"/>
            <a:ext cx="9212366" cy="373948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>
            <a:defPPr>
              <a:defRPr lang="en-US"/>
            </a:defPPr>
            <a:lvl1pPr algn="just" defTabSz="228600"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sz="1600" dirty="0">
                <a:solidFill>
                  <a:srgbClr val="FF0000"/>
                </a:solidFill>
              </a:rPr>
              <a:t>如何登陸系統？</a:t>
            </a:r>
            <a:r>
              <a:rPr lang="en-US" altLang="zh-CN" sz="1600" dirty="0" err="1">
                <a:solidFill>
                  <a:srgbClr val="FF0000"/>
                </a:solidFill>
              </a:rPr>
              <a:t>Đăng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</a:rPr>
              <a:t>nhập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</a:rPr>
              <a:t>hệ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</a:rPr>
              <a:t>thống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</a:rPr>
              <a:t>như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</a:rPr>
              <a:t>thế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</a:rPr>
              <a:t>nào</a:t>
            </a:r>
            <a:r>
              <a:rPr lang="en-US" altLang="zh-CN" sz="1600" dirty="0">
                <a:solidFill>
                  <a:srgbClr val="FF0000"/>
                </a:solidFill>
              </a:rPr>
              <a:t>?</a:t>
            </a:r>
          </a:p>
          <a:p>
            <a:endParaRPr lang="en-US" altLang="zh-CN" sz="1600" dirty="0"/>
          </a:p>
          <a:p>
            <a:r>
              <a:rPr lang="en-US" altLang="zh-CN" sz="1600" dirty="0">
                <a:solidFill>
                  <a:srgbClr val="0000FF"/>
                </a:solidFill>
              </a:rPr>
              <a:t>1</a:t>
            </a:r>
            <a:r>
              <a:rPr lang="zh-CN" altLang="en-US" sz="1600" dirty="0">
                <a:solidFill>
                  <a:srgbClr val="0000FF"/>
                </a:solidFill>
              </a:rPr>
              <a:t>、系統登陸網址 </a:t>
            </a:r>
            <a:r>
              <a:rPr lang="vi-VN" altLang="zh-CN" sz="1600" dirty="0">
                <a:solidFill>
                  <a:srgbClr val="0000FF"/>
                </a:solidFill>
              </a:rPr>
              <a:t>Đ</a:t>
            </a:r>
            <a:r>
              <a:rPr lang="en-US" altLang="zh-CN" sz="1600" dirty="0" err="1">
                <a:solidFill>
                  <a:srgbClr val="0000FF"/>
                </a:solidFill>
              </a:rPr>
              <a:t>ịa</a:t>
            </a:r>
            <a:r>
              <a:rPr lang="en-US" altLang="zh-CN" sz="1600" dirty="0">
                <a:solidFill>
                  <a:srgbClr val="0000FF"/>
                </a:solidFill>
              </a:rPr>
              <a:t> </a:t>
            </a:r>
            <a:r>
              <a:rPr lang="en-US" altLang="zh-CN" sz="1600" dirty="0" err="1">
                <a:solidFill>
                  <a:srgbClr val="0000FF"/>
                </a:solidFill>
              </a:rPr>
              <a:t>chỉ</a:t>
            </a:r>
            <a:r>
              <a:rPr lang="vi-VN" altLang="zh-CN" sz="1600" dirty="0">
                <a:solidFill>
                  <a:srgbClr val="0000FF"/>
                </a:solidFill>
              </a:rPr>
              <a:t> đ</a:t>
            </a:r>
            <a:r>
              <a:rPr lang="en-US" altLang="zh-CN" sz="1600" dirty="0" err="1">
                <a:solidFill>
                  <a:srgbClr val="0000FF"/>
                </a:solidFill>
              </a:rPr>
              <a:t>ăng</a:t>
            </a:r>
            <a:r>
              <a:rPr lang="en-US" altLang="zh-CN" sz="1600" dirty="0">
                <a:solidFill>
                  <a:srgbClr val="0000FF"/>
                </a:solidFill>
              </a:rPr>
              <a:t> </a:t>
            </a:r>
            <a:r>
              <a:rPr lang="en-US" altLang="zh-CN" sz="1600" dirty="0" err="1">
                <a:solidFill>
                  <a:srgbClr val="0000FF"/>
                </a:solidFill>
              </a:rPr>
              <a:t>nhập</a:t>
            </a:r>
            <a:r>
              <a:rPr lang="en-US" altLang="zh-CN" sz="1600" dirty="0">
                <a:solidFill>
                  <a:srgbClr val="0000FF"/>
                </a:solidFill>
              </a:rPr>
              <a:t> </a:t>
            </a:r>
            <a:r>
              <a:rPr lang="zh-CN" altLang="en-US" sz="1600" dirty="0">
                <a:solidFill>
                  <a:srgbClr val="0000FF"/>
                </a:solidFill>
              </a:rPr>
              <a:t>：</a:t>
            </a:r>
            <a:endParaRPr lang="en-US" altLang="zh-CN" sz="1600" dirty="0">
              <a:solidFill>
                <a:srgbClr val="0000FF"/>
              </a:solidFill>
            </a:endParaRPr>
          </a:p>
          <a:p>
            <a:r>
              <a:rPr lang="zh-CN" altLang="en-US" sz="1600" dirty="0"/>
              <a:t>内部</a:t>
            </a:r>
            <a:r>
              <a:rPr lang="en-US" altLang="zh-CN" sz="1600" dirty="0"/>
              <a:t>:http://114.vn.efoxconn.com</a:t>
            </a:r>
            <a:r>
              <a:rPr lang="en-US" altLang="zh-CN" sz="1600" dirty="0" smtClean="0"/>
              <a:t>/; </a:t>
            </a:r>
            <a:r>
              <a:rPr lang="zh-CN" altLang="en-US" sz="1600" dirty="0" smtClean="0"/>
              <a:t>外</a:t>
            </a:r>
            <a:r>
              <a:rPr lang="zh-CN" altLang="en-US" sz="1600" dirty="0"/>
              <a:t>網：</a:t>
            </a:r>
            <a:r>
              <a:rPr lang="en-US" altLang="zh-CN" sz="1600" dirty="0"/>
              <a:t>http://14.238.8.138/ </a:t>
            </a:r>
            <a:endParaRPr lang="en-US" altLang="zh-CN" sz="1600" dirty="0" smtClean="0"/>
          </a:p>
          <a:p>
            <a:pPr>
              <a:defRPr/>
            </a:pPr>
            <a:r>
              <a:rPr lang="en-US" altLang="zh-CN" sz="1600" dirty="0" err="1" smtClean="0"/>
              <a:t>Mạng</a:t>
            </a:r>
            <a:r>
              <a:rPr lang="en-US" altLang="zh-CN" sz="1600" dirty="0" smtClean="0"/>
              <a:t> </a:t>
            </a:r>
            <a:r>
              <a:rPr lang="en-US" altLang="zh-CN" sz="1600" dirty="0" err="1"/>
              <a:t>nội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bộ</a:t>
            </a:r>
            <a:r>
              <a:rPr lang="zh-CN" altLang="en-US" sz="1600" dirty="0"/>
              <a:t>：</a:t>
            </a:r>
            <a:r>
              <a:rPr lang="en-US" altLang="zh-CN" sz="1600" dirty="0">
                <a:hlinkClick r:id="rId2"/>
              </a:rPr>
              <a:t>http://</a:t>
            </a:r>
            <a:r>
              <a:rPr lang="en-US" altLang="zh-CN" sz="1600" dirty="0" smtClean="0">
                <a:hlinkClick r:id="rId2"/>
              </a:rPr>
              <a:t>114.vn.efoxconn.com/</a:t>
            </a:r>
            <a:r>
              <a:rPr lang="en-US" altLang="zh-CN" sz="1600" dirty="0" smtClean="0"/>
              <a:t>; </a:t>
            </a:r>
            <a:r>
              <a:rPr lang="en-US" altLang="zh-CN" sz="1600" dirty="0" err="1" smtClean="0"/>
              <a:t>Mạng</a:t>
            </a:r>
            <a:r>
              <a:rPr lang="en-US" altLang="zh-CN" sz="1600" dirty="0" smtClean="0"/>
              <a:t> </a:t>
            </a:r>
            <a:r>
              <a:rPr lang="en-US" altLang="zh-CN" sz="1600" dirty="0" err="1"/>
              <a:t>ngoài</a:t>
            </a:r>
            <a:r>
              <a:rPr lang="en-US" altLang="zh-CN" sz="1600" dirty="0"/>
              <a:t> (</a:t>
            </a:r>
            <a:r>
              <a:rPr lang="en-US" altLang="zh-CN" sz="1600" dirty="0" err="1"/>
              <a:t>Mạng</a:t>
            </a:r>
            <a:r>
              <a:rPr lang="en-US" altLang="zh-CN" sz="1600" dirty="0"/>
              <a:t> Internet)</a:t>
            </a:r>
            <a:r>
              <a:rPr lang="zh-CN" altLang="en-US" sz="1600" dirty="0"/>
              <a:t> </a:t>
            </a:r>
            <a:r>
              <a:rPr lang="en-US" altLang="zh-CN" sz="1600" dirty="0"/>
              <a:t>: </a:t>
            </a:r>
            <a:r>
              <a:rPr lang="en-US" altLang="zh-CN" sz="1600" dirty="0">
                <a:hlinkClick r:id="rId3"/>
              </a:rPr>
              <a:t>http://14.238.8.138/</a:t>
            </a:r>
            <a:r>
              <a:rPr lang="en-US" altLang="zh-CN" sz="1600" dirty="0"/>
              <a:t> </a:t>
            </a:r>
          </a:p>
          <a:p>
            <a:pPr>
              <a:defRPr/>
            </a:pPr>
            <a:endParaRPr lang="en-US" altLang="zh-CN" sz="1600" dirty="0"/>
          </a:p>
          <a:p>
            <a:r>
              <a:rPr lang="en-US" altLang="zh-CN" sz="1600" dirty="0">
                <a:solidFill>
                  <a:srgbClr val="0000FF"/>
                </a:solidFill>
              </a:rPr>
              <a:t>2</a:t>
            </a:r>
            <a:r>
              <a:rPr lang="zh-CN" altLang="en-US" sz="1600" dirty="0">
                <a:solidFill>
                  <a:srgbClr val="0000FF"/>
                </a:solidFill>
              </a:rPr>
              <a:t>、</a:t>
            </a:r>
            <a:r>
              <a:rPr lang="zh-TW" altLang="en-US" sz="1600" dirty="0">
                <a:solidFill>
                  <a:srgbClr val="0000FF"/>
                </a:solidFill>
              </a:rPr>
              <a:t>登陸口令</a:t>
            </a:r>
            <a:r>
              <a:rPr lang="en-US" altLang="zh-TW" sz="1600" dirty="0" err="1">
                <a:solidFill>
                  <a:srgbClr val="0000FF"/>
                </a:solidFill>
              </a:rPr>
              <a:t>Khẩu</a:t>
            </a:r>
            <a:r>
              <a:rPr lang="en-US" altLang="zh-TW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 err="1">
                <a:solidFill>
                  <a:srgbClr val="0000FF"/>
                </a:solidFill>
              </a:rPr>
              <a:t>lệnh</a:t>
            </a:r>
            <a:r>
              <a:rPr lang="en-US" altLang="zh-TW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 err="1">
                <a:solidFill>
                  <a:srgbClr val="0000FF"/>
                </a:solidFill>
              </a:rPr>
              <a:t>đăng</a:t>
            </a:r>
            <a:r>
              <a:rPr lang="en-US" altLang="zh-TW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 err="1">
                <a:solidFill>
                  <a:srgbClr val="0000FF"/>
                </a:solidFill>
              </a:rPr>
              <a:t>nhập</a:t>
            </a:r>
            <a:r>
              <a:rPr lang="en-US" altLang="zh-TW" sz="1600" dirty="0">
                <a:solidFill>
                  <a:srgbClr val="0000FF"/>
                </a:solidFill>
              </a:rPr>
              <a:t> : </a:t>
            </a:r>
          </a:p>
          <a:p>
            <a:r>
              <a:rPr lang="zh-TW" altLang="en-US" sz="1600" dirty="0"/>
              <a:t>所有</a:t>
            </a:r>
            <a:r>
              <a:rPr lang="zh-TW" altLang="en-US" sz="1600" dirty="0" smtClean="0"/>
              <a:t>在</a:t>
            </a:r>
            <a:r>
              <a:rPr lang="zh-CN" altLang="en-US" sz="1600" dirty="0" smtClean="0"/>
              <a:t>越南廠區鴻海集團</a:t>
            </a:r>
            <a:r>
              <a:rPr lang="zh-TW" altLang="en-US" sz="1600" dirty="0" smtClean="0"/>
              <a:t>職</a:t>
            </a:r>
            <a:r>
              <a:rPr lang="zh-TW" altLang="en-US" sz="1600" dirty="0"/>
              <a:t>員</a:t>
            </a:r>
            <a:r>
              <a:rPr lang="zh-TW" altLang="en-US" sz="1600" dirty="0" smtClean="0"/>
              <a:t>工</a:t>
            </a:r>
            <a:r>
              <a:rPr lang="zh-CN" altLang="en-US" sz="1600" dirty="0"/>
              <a:t>，</a:t>
            </a:r>
            <a:r>
              <a:rPr lang="zh-CN" altLang="en-US" sz="1600" dirty="0" smtClean="0"/>
              <a:t>用</a:t>
            </a:r>
            <a:r>
              <a:rPr lang="zh-CN" altLang="en-US" sz="1600" dirty="0"/>
              <a:t>户为</a:t>
            </a:r>
            <a:r>
              <a:rPr lang="zh-TW" altLang="en-US" sz="1600" dirty="0"/>
              <a:t>工號初始密碼為</a:t>
            </a:r>
            <a:r>
              <a:rPr lang="zh-CN" altLang="en-US" sz="1600" dirty="0"/>
              <a:t>身份證號碼后六位。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>
                <a:solidFill>
                  <a:srgbClr val="0000FF"/>
                </a:solidFill>
              </a:rPr>
              <a:t>3</a:t>
            </a:r>
            <a:r>
              <a:rPr lang="zh-CN" altLang="en-US" sz="1600" dirty="0" smtClean="0">
                <a:solidFill>
                  <a:srgbClr val="0000FF"/>
                </a:solidFill>
              </a:rPr>
              <a:t>、支</a:t>
            </a:r>
            <a:r>
              <a:rPr lang="zh-CN" altLang="en-US" sz="1600" dirty="0">
                <a:solidFill>
                  <a:srgbClr val="0000FF"/>
                </a:solidFill>
              </a:rPr>
              <a:t>持瀏覽</a:t>
            </a:r>
            <a:r>
              <a:rPr lang="zh-CN" altLang="en-US" sz="1600" dirty="0" smtClean="0">
                <a:solidFill>
                  <a:srgbClr val="0000FF"/>
                </a:solidFill>
              </a:rPr>
              <a:t>器 </a:t>
            </a:r>
            <a:r>
              <a:rPr lang="en-US" altLang="zh-CN" sz="1600" dirty="0" err="1" smtClean="0">
                <a:solidFill>
                  <a:srgbClr val="0000FF"/>
                </a:solidFill>
              </a:rPr>
              <a:t>Trình</a:t>
            </a:r>
            <a:r>
              <a:rPr lang="en-US" altLang="zh-CN" sz="1600" dirty="0" smtClean="0">
                <a:solidFill>
                  <a:srgbClr val="0000FF"/>
                </a:solidFill>
              </a:rPr>
              <a:t> </a:t>
            </a:r>
            <a:r>
              <a:rPr lang="en-US" altLang="zh-CN" sz="1600" dirty="0" err="1" smtClean="0">
                <a:solidFill>
                  <a:srgbClr val="0000FF"/>
                </a:solidFill>
              </a:rPr>
              <a:t>duyệt</a:t>
            </a:r>
            <a:r>
              <a:rPr lang="en-US" altLang="zh-CN" sz="1600" dirty="0" smtClean="0">
                <a:solidFill>
                  <a:srgbClr val="0000FF"/>
                </a:solidFill>
              </a:rPr>
              <a:t> </a:t>
            </a:r>
            <a:r>
              <a:rPr lang="en-US" altLang="zh-CN" sz="1600" dirty="0" err="1" smtClean="0">
                <a:solidFill>
                  <a:srgbClr val="0000FF"/>
                </a:solidFill>
              </a:rPr>
              <a:t>hỗ</a:t>
            </a:r>
            <a:r>
              <a:rPr lang="en-US" altLang="zh-CN" sz="1600" dirty="0" smtClean="0">
                <a:solidFill>
                  <a:srgbClr val="0000FF"/>
                </a:solidFill>
              </a:rPr>
              <a:t> </a:t>
            </a:r>
            <a:r>
              <a:rPr lang="en-US" altLang="zh-CN" sz="1600" dirty="0" err="1" smtClean="0">
                <a:solidFill>
                  <a:srgbClr val="0000FF"/>
                </a:solidFill>
              </a:rPr>
              <a:t>trợ</a:t>
            </a:r>
            <a:r>
              <a:rPr lang="zh-CN" altLang="en-US" sz="1600" dirty="0" smtClean="0">
                <a:solidFill>
                  <a:srgbClr val="0000FF"/>
                </a:solidFill>
              </a:rPr>
              <a:t>：</a:t>
            </a:r>
            <a:endParaRPr lang="en-US" altLang="zh-CN" sz="1600" dirty="0">
              <a:solidFill>
                <a:srgbClr val="0000FF"/>
              </a:solidFill>
            </a:endParaRPr>
          </a:p>
          <a:p>
            <a:r>
              <a:rPr lang="zh-CN" altLang="en-US" sz="1600" dirty="0"/>
              <a:t>系統支持所有的瀏覽器如：谷歌浏览器，火狐浏览器，</a:t>
            </a:r>
            <a:r>
              <a:rPr lang="en-US" sz="1600" dirty="0"/>
              <a:t>IE</a:t>
            </a:r>
            <a:r>
              <a:rPr lang="zh-CN" altLang="en-US" sz="1600" dirty="0"/>
              <a:t>浏览器，</a:t>
            </a:r>
            <a:r>
              <a:rPr lang="en-US" altLang="zh-CN" sz="1600" dirty="0"/>
              <a:t>Edge</a:t>
            </a:r>
            <a:r>
              <a:rPr lang="zh-CN" altLang="en-US" sz="1600" dirty="0"/>
              <a:t>浏览器，</a:t>
            </a:r>
            <a:r>
              <a:rPr lang="en-US" sz="1600" dirty="0"/>
              <a:t> </a:t>
            </a:r>
            <a:r>
              <a:rPr lang="en-US" sz="1600" dirty="0" err="1"/>
              <a:t>Cốc</a:t>
            </a:r>
            <a:r>
              <a:rPr lang="en-US" sz="1600" dirty="0"/>
              <a:t> </a:t>
            </a:r>
            <a:r>
              <a:rPr lang="en-US" sz="1600" dirty="0" err="1"/>
              <a:t>Cốc</a:t>
            </a:r>
            <a:r>
              <a:rPr lang="zh-CN" altLang="en-US" sz="1600" dirty="0"/>
              <a:t>浏览器</a:t>
            </a:r>
            <a:r>
              <a:rPr lang="en-US" altLang="zh-CN" sz="1600" dirty="0" smtClean="0"/>
              <a:t>……</a:t>
            </a:r>
          </a:p>
          <a:p>
            <a:r>
              <a:rPr lang="en-US" altLang="zh-CN" sz="1600" dirty="0" err="1"/>
              <a:t>Hệ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thống</a:t>
            </a:r>
            <a:r>
              <a:rPr lang="en-US" altLang="zh-CN" sz="1600" dirty="0"/>
              <a:t> </a:t>
            </a:r>
            <a:r>
              <a:rPr lang="en-US" altLang="zh-CN" sz="1600" dirty="0" err="1"/>
              <a:t>hỗ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trợ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tất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cả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các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trình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duyệt</a:t>
            </a:r>
            <a:r>
              <a:rPr lang="en-US" altLang="zh-CN" sz="1600" dirty="0"/>
              <a:t>: </a:t>
            </a:r>
            <a:r>
              <a:rPr lang="en-US" altLang="zh-CN" sz="1600" dirty="0" err="1"/>
              <a:t>Trình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duyệt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Google </a:t>
            </a:r>
            <a:r>
              <a:rPr lang="en-US" altLang="zh-CN" sz="1600" dirty="0"/>
              <a:t>chrome, IE, </a:t>
            </a:r>
            <a:r>
              <a:rPr lang="en-US" sz="1600" dirty="0" smtClean="0"/>
              <a:t>Microsoft </a:t>
            </a:r>
            <a:r>
              <a:rPr lang="en-US" altLang="zh-CN" sz="1600" dirty="0" smtClean="0"/>
              <a:t>Edge, </a:t>
            </a:r>
            <a:r>
              <a:rPr lang="en-US" altLang="zh-CN" sz="1600" dirty="0" err="1" smtClean="0"/>
              <a:t>Cốc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Cốc</a:t>
            </a:r>
            <a:r>
              <a:rPr lang="en-US" altLang="zh-CN" sz="1600" dirty="0" smtClean="0"/>
              <a:t>,……</a:t>
            </a:r>
          </a:p>
          <a:p>
            <a:r>
              <a:rPr lang="en-US" altLang="zh-CN" sz="1600" dirty="0" smtClean="0"/>
              <a:t>4</a:t>
            </a:r>
            <a:r>
              <a:rPr lang="zh-CN" altLang="en-US" sz="1600" dirty="0" smtClean="0"/>
              <a:t>、 系統各表單詳細的操作說明： 請進入</a:t>
            </a:r>
            <a:r>
              <a:rPr lang="zh-CN" altLang="en-US" sz="1600" dirty="0"/>
              <a:t>系</a:t>
            </a:r>
            <a:r>
              <a:rPr lang="zh-CN" altLang="en-US" sz="1600" dirty="0" smtClean="0"/>
              <a:t>統</a:t>
            </a:r>
            <a:r>
              <a:rPr lang="en-US" altLang="zh-CN" sz="1600" dirty="0" smtClean="0">
                <a:sym typeface="Wingdings" pitchFamily="2" charset="2"/>
              </a:rPr>
              <a:t></a:t>
            </a:r>
            <a:r>
              <a:rPr lang="zh-CN" altLang="en-US" sz="1600" dirty="0" smtClean="0">
                <a:sym typeface="Wingdings" pitchFamily="2" charset="2"/>
              </a:rPr>
              <a:t>小幫手（此處有各表單的詳細操作說明讓您查看）。</a:t>
            </a:r>
            <a:r>
              <a:rPr lang="en-US" altLang="zh-CN" sz="1600" dirty="0" err="1" smtClean="0"/>
              <a:t>Thuyết</a:t>
            </a:r>
            <a:r>
              <a:rPr lang="en-US" altLang="zh-CN" sz="1600" dirty="0" smtClean="0"/>
              <a:t> minh </a:t>
            </a:r>
            <a:r>
              <a:rPr lang="en-US" altLang="zh-CN" sz="1600" dirty="0" err="1" smtClean="0"/>
              <a:t>hướng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dẫn</a:t>
            </a:r>
            <a:r>
              <a:rPr lang="en-US" altLang="zh-CN" sz="1600" dirty="0" smtClean="0"/>
              <a:t> chi </a:t>
            </a:r>
            <a:r>
              <a:rPr lang="en-US" altLang="zh-CN" sz="1600" dirty="0" err="1" smtClean="0"/>
              <a:t>tiết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thao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tác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các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loại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đơn</a:t>
            </a:r>
            <a:r>
              <a:rPr lang="en-US" altLang="zh-CN" sz="1600" dirty="0" smtClean="0"/>
              <a:t>: </a:t>
            </a:r>
            <a:r>
              <a:rPr lang="en-US" altLang="zh-CN" sz="1600" dirty="0" err="1" smtClean="0"/>
              <a:t>Vào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hệ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thống</a:t>
            </a:r>
            <a:r>
              <a:rPr lang="en-US" altLang="zh-CN" sz="1600" dirty="0" smtClean="0"/>
              <a:t> 114</a:t>
            </a:r>
            <a:r>
              <a:rPr lang="en-US" altLang="zh-CN" sz="1600" dirty="0" smtClean="0">
                <a:sym typeface="Wingdings" pitchFamily="2" charset="2"/>
              </a:rPr>
              <a:t> </a:t>
            </a:r>
            <a:r>
              <a:rPr lang="en-US" altLang="zh-CN" sz="1600" dirty="0" err="1" smtClean="0">
                <a:sym typeface="Wingdings" pitchFamily="2" charset="2"/>
              </a:rPr>
              <a:t>Trợ</a:t>
            </a:r>
            <a:r>
              <a:rPr lang="en-US" altLang="zh-CN" sz="1600" dirty="0" smtClean="0">
                <a:sym typeface="Wingdings" pitchFamily="2" charset="2"/>
              </a:rPr>
              <a:t> </a:t>
            </a:r>
            <a:r>
              <a:rPr lang="en-US" altLang="zh-CN" sz="1600" dirty="0" err="1" smtClean="0">
                <a:sym typeface="Wingdings" pitchFamily="2" charset="2"/>
              </a:rPr>
              <a:t>giúp</a:t>
            </a:r>
            <a:r>
              <a:rPr lang="en-US" altLang="zh-CN" sz="1600" dirty="0" smtClean="0">
                <a:sym typeface="Wingdings" pitchFamily="2" charset="2"/>
              </a:rPr>
              <a:t> (Ở </a:t>
            </a:r>
            <a:r>
              <a:rPr lang="en-US" altLang="zh-CN" sz="1600" dirty="0" err="1" smtClean="0">
                <a:sym typeface="Wingdings" pitchFamily="2" charset="2"/>
              </a:rPr>
              <a:t>đây</a:t>
            </a:r>
            <a:r>
              <a:rPr lang="en-US" altLang="zh-CN" sz="1600" dirty="0" smtClean="0">
                <a:sym typeface="Wingdings" pitchFamily="2" charset="2"/>
              </a:rPr>
              <a:t> </a:t>
            </a:r>
            <a:r>
              <a:rPr lang="en-US" altLang="zh-CN" sz="1600" dirty="0" err="1" smtClean="0">
                <a:sym typeface="Wingdings" pitchFamily="2" charset="2"/>
              </a:rPr>
              <a:t>sẽ</a:t>
            </a:r>
            <a:r>
              <a:rPr lang="en-US" altLang="zh-CN" sz="1600" dirty="0" smtClean="0">
                <a:sym typeface="Wingdings" pitchFamily="2" charset="2"/>
              </a:rPr>
              <a:t> </a:t>
            </a:r>
            <a:r>
              <a:rPr lang="en-US" altLang="zh-CN" sz="1600" dirty="0" err="1" smtClean="0">
                <a:sym typeface="Wingdings" pitchFamily="2" charset="2"/>
              </a:rPr>
              <a:t>có</a:t>
            </a:r>
            <a:r>
              <a:rPr lang="en-US" altLang="zh-CN" sz="1600" dirty="0" smtClean="0">
                <a:sym typeface="Wingdings" pitchFamily="2" charset="2"/>
              </a:rPr>
              <a:t> </a:t>
            </a:r>
            <a:r>
              <a:rPr lang="en-US" altLang="zh-CN" sz="1600" dirty="0" err="1" smtClean="0">
                <a:sym typeface="Wingdings" pitchFamily="2" charset="2"/>
              </a:rPr>
              <a:t>hướng</a:t>
            </a:r>
            <a:r>
              <a:rPr lang="en-US" altLang="zh-CN" sz="1600" dirty="0" smtClean="0">
                <a:sym typeface="Wingdings" pitchFamily="2" charset="2"/>
              </a:rPr>
              <a:t> </a:t>
            </a:r>
            <a:r>
              <a:rPr lang="en-US" altLang="zh-CN" sz="1600" dirty="0" err="1" smtClean="0">
                <a:sym typeface="Wingdings" pitchFamily="2" charset="2"/>
              </a:rPr>
              <a:t>dẫn</a:t>
            </a:r>
            <a:r>
              <a:rPr lang="en-US" altLang="zh-CN" sz="1600" dirty="0" smtClean="0">
                <a:sym typeface="Wingdings" pitchFamily="2" charset="2"/>
              </a:rPr>
              <a:t> chi </a:t>
            </a:r>
            <a:r>
              <a:rPr lang="en-US" altLang="zh-CN" sz="1600" dirty="0" err="1" smtClean="0">
                <a:sym typeface="Wingdings" pitchFamily="2" charset="2"/>
              </a:rPr>
              <a:t>tiết</a:t>
            </a:r>
            <a:r>
              <a:rPr lang="en-US" altLang="zh-CN" sz="1600" dirty="0" smtClean="0">
                <a:sym typeface="Wingdings" pitchFamily="2" charset="2"/>
              </a:rPr>
              <a:t> </a:t>
            </a:r>
            <a:r>
              <a:rPr lang="en-US" altLang="zh-CN" sz="1600" dirty="0" err="1" smtClean="0">
                <a:sym typeface="Wingdings" pitchFamily="2" charset="2"/>
              </a:rPr>
              <a:t>thao</a:t>
            </a:r>
            <a:r>
              <a:rPr lang="en-US" altLang="zh-CN" sz="1600" dirty="0" smtClean="0">
                <a:sym typeface="Wingdings" pitchFamily="2" charset="2"/>
              </a:rPr>
              <a:t> </a:t>
            </a:r>
            <a:r>
              <a:rPr lang="en-US" altLang="zh-CN" sz="1600" dirty="0" err="1" smtClean="0">
                <a:sym typeface="Wingdings" pitchFamily="2" charset="2"/>
              </a:rPr>
              <a:t>tác</a:t>
            </a:r>
            <a:r>
              <a:rPr lang="en-US" altLang="zh-CN" sz="1600" dirty="0" smtClean="0">
                <a:sym typeface="Wingdings" pitchFamily="2" charset="2"/>
              </a:rPr>
              <a:t> </a:t>
            </a:r>
            <a:r>
              <a:rPr lang="en-US" altLang="zh-CN" sz="1600" dirty="0" err="1" smtClean="0">
                <a:sym typeface="Wingdings" pitchFamily="2" charset="2"/>
              </a:rPr>
              <a:t>từng</a:t>
            </a:r>
            <a:r>
              <a:rPr lang="en-US" altLang="zh-CN" sz="1600" dirty="0" smtClean="0">
                <a:sym typeface="Wingdings" pitchFamily="2" charset="2"/>
              </a:rPr>
              <a:t> </a:t>
            </a:r>
            <a:r>
              <a:rPr lang="en-US" altLang="zh-CN" sz="1600" dirty="0" err="1" smtClean="0">
                <a:sym typeface="Wingdings" pitchFamily="2" charset="2"/>
              </a:rPr>
              <a:t>loại</a:t>
            </a:r>
            <a:r>
              <a:rPr lang="en-US" altLang="zh-CN" sz="1600" dirty="0" smtClean="0">
                <a:sym typeface="Wingdings" pitchFamily="2" charset="2"/>
              </a:rPr>
              <a:t> </a:t>
            </a:r>
            <a:r>
              <a:rPr lang="en-US" altLang="zh-CN" sz="1600" dirty="0" err="1" smtClean="0">
                <a:sym typeface="Wingdings" pitchFamily="2" charset="2"/>
              </a:rPr>
              <a:t>đơn</a:t>
            </a:r>
            <a:r>
              <a:rPr lang="en-US" altLang="zh-CN" sz="1600" dirty="0" smtClean="0">
                <a:sym typeface="Wingdings" pitchFamily="2" charset="2"/>
              </a:rPr>
              <a:t>). </a:t>
            </a:r>
            <a:endParaRPr lang="en-US" altLang="zh-CN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15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962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4">
            <a:extLst>
              <a:ext uri="{FF2B5EF4-FFF2-40B4-BE49-F238E27FC236}">
                <a16:creationId xmlns="" xmlns:a16="http://schemas.microsoft.com/office/drawing/2014/main" id="{D3FFC2A0-C6C5-4E37-83AD-C69237FD45FF}"/>
              </a:ext>
            </a:extLst>
          </p:cNvPr>
          <p:cNvSpPr txBox="1"/>
          <p:nvPr/>
        </p:nvSpPr>
        <p:spPr>
          <a:xfrm>
            <a:off x="942472" y="451703"/>
            <a:ext cx="4935891" cy="669414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 anchor="ctr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zh-CN" altLang="en-US" sz="27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推廣使用廠區統計</a:t>
            </a:r>
            <a:endParaRPr lang="en-US" altLang="zh-CN" sz="27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93068"/>
              </p:ext>
            </p:extLst>
          </p:nvPr>
        </p:nvGraphicFramePr>
        <p:xfrm>
          <a:off x="286603" y="1437512"/>
          <a:ext cx="11559654" cy="4285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5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6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9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8990"/>
                <a:gridCol w="10489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67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34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1790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5061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6475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       廠區</a:t>
                      </a:r>
                      <a:endParaRPr lang="en-US" altLang="zh-CN" dirty="0" smtClean="0"/>
                    </a:p>
                    <a:p>
                      <a:pPr algn="l"/>
                      <a:r>
                        <a:rPr lang="zh-CN" altLang="en-US" dirty="0" smtClean="0"/>
                        <a:t>項目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桂武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黃田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雲中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光州</a:t>
                      </a:r>
                      <a:r>
                        <a:rPr lang="en-US" altLang="zh-CN" dirty="0" smtClean="0"/>
                        <a:t>F/M/P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光州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I/J/S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大同</a:t>
                      </a:r>
                      <a:endParaRPr lang="en-US" altLang="zh-CN" smtClean="0"/>
                    </a:p>
                    <a:p>
                      <a:pPr algn="ctr"/>
                      <a:r>
                        <a:rPr lang="zh-CN" altLang="en-US" smtClean="0"/>
                        <a:t>環山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光州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VISP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廣寧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冬梅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北寧北江倉庫區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7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法人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FUNING</a:t>
                      </a:r>
                      <a:endParaRPr lang="zh-CN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FUHONG</a:t>
                      </a:r>
                      <a:endParaRPr lang="zh-CN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NWWING</a:t>
                      </a:r>
                      <a:endParaRPr lang="zh-CN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FUYU</a:t>
                      </a:r>
                      <a:endParaRPr lang="zh-CN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FUKANG</a:t>
                      </a:r>
                      <a:endParaRPr lang="zh-CN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建漢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XUNYUN</a:t>
                      </a:r>
                      <a:endParaRPr lang="zh-CN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FUSHAN</a:t>
                      </a:r>
                      <a:endParaRPr lang="zh-CN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CTTV</a:t>
                      </a:r>
                      <a:endParaRPr lang="zh-CN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JUSDA</a:t>
                      </a:r>
                      <a:endParaRPr lang="zh-CN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53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系統使用啟動時間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2018/08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2018/08</a:t>
                      </a:r>
                      <a:endParaRPr lang="zh-CN" alt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2023/04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2020/07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2021/03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2022/08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2018/08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353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完成</a:t>
                      </a:r>
                      <a:endParaRPr lang="en-US" altLang="zh-CN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推廣度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模塊開發完成，洽談使用中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模塊開發完成，洽談使用中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模塊開發完成，學習中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286603" y="1437512"/>
            <a:ext cx="1160060" cy="677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16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28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3CD1E3-0C5B-4237-B2BB-ABEA29133DEA}"/>
              </a:ext>
            </a:extLst>
          </p:cNvPr>
          <p:cNvSpPr txBox="1"/>
          <p:nvPr/>
        </p:nvSpPr>
        <p:spPr>
          <a:xfrm>
            <a:off x="323007" y="4225413"/>
            <a:ext cx="2794028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zh-CN" altLang="en-US" sz="2400" spc="900">
                <a:ln w="3175"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座機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máy lẻ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133394-C426-4970-A9FF-72CC55412A93}"/>
              </a:ext>
            </a:extLst>
          </p:cNvPr>
          <p:cNvSpPr/>
          <p:nvPr/>
        </p:nvSpPr>
        <p:spPr>
          <a:xfrm>
            <a:off x="349322" y="1419002"/>
            <a:ext cx="11507056" cy="4221510"/>
          </a:xfrm>
          <a:prstGeom prst="rect">
            <a:avLst/>
          </a:prstGeom>
          <a:noFill/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2" y="1419002"/>
            <a:ext cx="115070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406314" y="3593566"/>
            <a:ext cx="463233" cy="457201"/>
            <a:chOff x="9161463" y="1322388"/>
            <a:chExt cx="6592888" cy="6507029"/>
          </a:xfrm>
        </p:grpSpPr>
        <p:sp>
          <p:nvSpPr>
            <p:cNvPr id="10" name="Oval 9"/>
            <p:cNvSpPr/>
            <p:nvPr/>
          </p:nvSpPr>
          <p:spPr>
            <a:xfrm>
              <a:off x="12801600" y="5324756"/>
              <a:ext cx="2504661" cy="2504661"/>
            </a:xfrm>
            <a:prstGeom prst="ellipse">
              <a:avLst/>
            </a:prstGeom>
            <a:solidFill>
              <a:schemeClr val="accent2"/>
            </a:solidFill>
            <a:ln w="254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9161463" y="1322388"/>
              <a:ext cx="6592888" cy="6448425"/>
            </a:xfrm>
            <a:custGeom>
              <a:avLst/>
              <a:gdLst>
                <a:gd name="T0" fmla="*/ 1500 w 1504"/>
                <a:gd name="T1" fmla="*/ 1223 h 1485"/>
                <a:gd name="T2" fmla="*/ 1443 w 1504"/>
                <a:gd name="T3" fmla="*/ 1139 h 1485"/>
                <a:gd name="T4" fmla="*/ 1078 w 1504"/>
                <a:gd name="T5" fmla="*/ 928 h 1485"/>
                <a:gd name="T6" fmla="*/ 940 w 1504"/>
                <a:gd name="T7" fmla="*/ 947 h 1485"/>
                <a:gd name="T8" fmla="*/ 868 w 1504"/>
                <a:gd name="T9" fmla="*/ 1019 h 1485"/>
                <a:gd name="T10" fmla="*/ 797 w 1504"/>
                <a:gd name="T11" fmla="*/ 1023 h 1485"/>
                <a:gd name="T12" fmla="*/ 631 w 1504"/>
                <a:gd name="T13" fmla="*/ 873 h 1485"/>
                <a:gd name="T14" fmla="*/ 482 w 1504"/>
                <a:gd name="T15" fmla="*/ 707 h 1485"/>
                <a:gd name="T16" fmla="*/ 486 w 1504"/>
                <a:gd name="T17" fmla="*/ 637 h 1485"/>
                <a:gd name="T18" fmla="*/ 558 w 1504"/>
                <a:gd name="T19" fmla="*/ 565 h 1485"/>
                <a:gd name="T20" fmla="*/ 576 w 1504"/>
                <a:gd name="T21" fmla="*/ 426 h 1485"/>
                <a:gd name="T22" fmla="*/ 365 w 1504"/>
                <a:gd name="T23" fmla="*/ 61 h 1485"/>
                <a:gd name="T24" fmla="*/ 281 w 1504"/>
                <a:gd name="T25" fmla="*/ 5 h 1485"/>
                <a:gd name="T26" fmla="*/ 185 w 1504"/>
                <a:gd name="T27" fmla="*/ 37 h 1485"/>
                <a:gd name="T28" fmla="*/ 77 w 1504"/>
                <a:gd name="T29" fmla="*/ 146 h 1485"/>
                <a:gd name="T30" fmla="*/ 73 w 1504"/>
                <a:gd name="T31" fmla="*/ 536 h 1485"/>
                <a:gd name="T32" fmla="*/ 445 w 1504"/>
                <a:gd name="T33" fmla="*/ 1060 h 1485"/>
                <a:gd name="T34" fmla="*/ 969 w 1504"/>
                <a:gd name="T35" fmla="*/ 1431 h 1485"/>
                <a:gd name="T36" fmla="*/ 1198 w 1504"/>
                <a:gd name="T37" fmla="*/ 1485 h 1485"/>
                <a:gd name="T38" fmla="*/ 1359 w 1504"/>
                <a:gd name="T39" fmla="*/ 1428 h 1485"/>
                <a:gd name="T40" fmla="*/ 1467 w 1504"/>
                <a:gd name="T41" fmla="*/ 1319 h 1485"/>
                <a:gd name="T42" fmla="*/ 1500 w 1504"/>
                <a:gd name="T43" fmla="*/ 1223 h 1485"/>
                <a:gd name="T44" fmla="*/ 1054 w 1504"/>
                <a:gd name="T45" fmla="*/ 970 h 1485"/>
                <a:gd name="T46" fmla="*/ 1419 w 1504"/>
                <a:gd name="T47" fmla="*/ 1180 h 1485"/>
                <a:gd name="T48" fmla="*/ 1452 w 1504"/>
                <a:gd name="T49" fmla="*/ 1229 h 1485"/>
                <a:gd name="T50" fmla="*/ 1440 w 1504"/>
                <a:gd name="T51" fmla="*/ 1278 h 1485"/>
                <a:gd name="T52" fmla="*/ 954 w 1504"/>
                <a:gd name="T53" fmla="*/ 1000 h 1485"/>
                <a:gd name="T54" fmla="*/ 974 w 1504"/>
                <a:gd name="T55" fmla="*/ 981 h 1485"/>
                <a:gd name="T56" fmla="*/ 1054 w 1504"/>
                <a:gd name="T57" fmla="*/ 970 h 1485"/>
                <a:gd name="T58" fmla="*/ 275 w 1504"/>
                <a:gd name="T59" fmla="*/ 52 h 1485"/>
                <a:gd name="T60" fmla="*/ 324 w 1504"/>
                <a:gd name="T61" fmla="*/ 85 h 1485"/>
                <a:gd name="T62" fmla="*/ 534 w 1504"/>
                <a:gd name="T63" fmla="*/ 450 h 1485"/>
                <a:gd name="T64" fmla="*/ 524 w 1504"/>
                <a:gd name="T65" fmla="*/ 531 h 1485"/>
                <a:gd name="T66" fmla="*/ 506 w 1504"/>
                <a:gd name="T67" fmla="*/ 549 h 1485"/>
                <a:gd name="T68" fmla="*/ 227 w 1504"/>
                <a:gd name="T69" fmla="*/ 65 h 1485"/>
                <a:gd name="T70" fmla="*/ 266 w 1504"/>
                <a:gd name="T71" fmla="*/ 52 h 1485"/>
                <a:gd name="T72" fmla="*/ 275 w 1504"/>
                <a:gd name="T73" fmla="*/ 52 h 1485"/>
                <a:gd name="T74" fmla="*/ 1325 w 1504"/>
                <a:gd name="T75" fmla="*/ 1394 h 1485"/>
                <a:gd name="T76" fmla="*/ 987 w 1504"/>
                <a:gd name="T77" fmla="*/ 1387 h 1485"/>
                <a:gd name="T78" fmla="*/ 479 w 1504"/>
                <a:gd name="T79" fmla="*/ 1026 h 1485"/>
                <a:gd name="T80" fmla="*/ 118 w 1504"/>
                <a:gd name="T81" fmla="*/ 517 h 1485"/>
                <a:gd name="T82" fmla="*/ 111 w 1504"/>
                <a:gd name="T83" fmla="*/ 180 h 1485"/>
                <a:gd name="T84" fmla="*/ 191 w 1504"/>
                <a:gd name="T85" fmla="*/ 99 h 1485"/>
                <a:gd name="T86" fmla="*/ 470 w 1504"/>
                <a:gd name="T87" fmla="*/ 584 h 1485"/>
                <a:gd name="T88" fmla="*/ 452 w 1504"/>
                <a:gd name="T89" fmla="*/ 603 h 1485"/>
                <a:gd name="T90" fmla="*/ 444 w 1504"/>
                <a:gd name="T91" fmla="*/ 737 h 1485"/>
                <a:gd name="T92" fmla="*/ 597 w 1504"/>
                <a:gd name="T93" fmla="*/ 907 h 1485"/>
                <a:gd name="T94" fmla="*/ 767 w 1504"/>
                <a:gd name="T95" fmla="*/ 1060 h 1485"/>
                <a:gd name="T96" fmla="*/ 902 w 1504"/>
                <a:gd name="T97" fmla="*/ 1053 h 1485"/>
                <a:gd name="T98" fmla="*/ 919 w 1504"/>
                <a:gd name="T99" fmla="*/ 1035 h 1485"/>
                <a:gd name="T100" fmla="*/ 1405 w 1504"/>
                <a:gd name="T101" fmla="*/ 1313 h 1485"/>
                <a:gd name="T102" fmla="*/ 1325 w 1504"/>
                <a:gd name="T103" fmla="*/ 1394 h 1485"/>
                <a:gd name="T104" fmla="*/ 1325 w 1504"/>
                <a:gd name="T105" fmla="*/ 1394 h 1485"/>
                <a:gd name="T106" fmla="*/ 1325 w 1504"/>
                <a:gd name="T107" fmla="*/ 1394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4" h="1485">
                  <a:moveTo>
                    <a:pt x="1500" y="1223"/>
                  </a:moveTo>
                  <a:cubicBezTo>
                    <a:pt x="1495" y="1187"/>
                    <a:pt x="1474" y="1157"/>
                    <a:pt x="1443" y="1139"/>
                  </a:cubicBezTo>
                  <a:cubicBezTo>
                    <a:pt x="1078" y="928"/>
                    <a:pt x="1078" y="928"/>
                    <a:pt x="1078" y="928"/>
                  </a:cubicBezTo>
                  <a:cubicBezTo>
                    <a:pt x="1033" y="903"/>
                    <a:pt x="976" y="910"/>
                    <a:pt x="940" y="947"/>
                  </a:cubicBezTo>
                  <a:cubicBezTo>
                    <a:pt x="868" y="1019"/>
                    <a:pt x="868" y="1019"/>
                    <a:pt x="868" y="1019"/>
                  </a:cubicBezTo>
                  <a:cubicBezTo>
                    <a:pt x="848" y="1038"/>
                    <a:pt x="818" y="1039"/>
                    <a:pt x="797" y="1023"/>
                  </a:cubicBezTo>
                  <a:cubicBezTo>
                    <a:pt x="740" y="977"/>
                    <a:pt x="684" y="927"/>
                    <a:pt x="631" y="873"/>
                  </a:cubicBezTo>
                  <a:cubicBezTo>
                    <a:pt x="578" y="820"/>
                    <a:pt x="527" y="764"/>
                    <a:pt x="482" y="707"/>
                  </a:cubicBezTo>
                  <a:cubicBezTo>
                    <a:pt x="465" y="686"/>
                    <a:pt x="466" y="656"/>
                    <a:pt x="486" y="637"/>
                  </a:cubicBezTo>
                  <a:cubicBezTo>
                    <a:pt x="558" y="565"/>
                    <a:pt x="558" y="565"/>
                    <a:pt x="558" y="565"/>
                  </a:cubicBezTo>
                  <a:cubicBezTo>
                    <a:pt x="594" y="528"/>
                    <a:pt x="602" y="471"/>
                    <a:pt x="576" y="426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47" y="30"/>
                    <a:pt x="317" y="9"/>
                    <a:pt x="281" y="5"/>
                  </a:cubicBezTo>
                  <a:cubicBezTo>
                    <a:pt x="246" y="0"/>
                    <a:pt x="211" y="12"/>
                    <a:pt x="185" y="3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1" y="221"/>
                    <a:pt x="0" y="360"/>
                    <a:pt x="73" y="536"/>
                  </a:cubicBezTo>
                  <a:cubicBezTo>
                    <a:pt x="144" y="705"/>
                    <a:pt x="276" y="891"/>
                    <a:pt x="445" y="1060"/>
                  </a:cubicBezTo>
                  <a:cubicBezTo>
                    <a:pt x="614" y="1228"/>
                    <a:pt x="800" y="1360"/>
                    <a:pt x="969" y="1431"/>
                  </a:cubicBezTo>
                  <a:cubicBezTo>
                    <a:pt x="1055" y="1467"/>
                    <a:pt x="1133" y="1485"/>
                    <a:pt x="1198" y="1485"/>
                  </a:cubicBezTo>
                  <a:cubicBezTo>
                    <a:pt x="1265" y="1485"/>
                    <a:pt x="1320" y="1466"/>
                    <a:pt x="1359" y="1428"/>
                  </a:cubicBezTo>
                  <a:cubicBezTo>
                    <a:pt x="1467" y="1319"/>
                    <a:pt x="1467" y="1319"/>
                    <a:pt x="1467" y="1319"/>
                  </a:cubicBezTo>
                  <a:cubicBezTo>
                    <a:pt x="1492" y="1294"/>
                    <a:pt x="1504" y="1259"/>
                    <a:pt x="1500" y="1223"/>
                  </a:cubicBezTo>
                  <a:close/>
                  <a:moveTo>
                    <a:pt x="1054" y="970"/>
                  </a:moveTo>
                  <a:cubicBezTo>
                    <a:pt x="1419" y="1180"/>
                    <a:pt x="1419" y="1180"/>
                    <a:pt x="1419" y="1180"/>
                  </a:cubicBezTo>
                  <a:cubicBezTo>
                    <a:pt x="1437" y="1191"/>
                    <a:pt x="1449" y="1209"/>
                    <a:pt x="1452" y="1229"/>
                  </a:cubicBezTo>
                  <a:cubicBezTo>
                    <a:pt x="1454" y="1247"/>
                    <a:pt x="1450" y="1264"/>
                    <a:pt x="1440" y="1278"/>
                  </a:cubicBezTo>
                  <a:cubicBezTo>
                    <a:pt x="954" y="1000"/>
                    <a:pt x="954" y="1000"/>
                    <a:pt x="954" y="1000"/>
                  </a:cubicBezTo>
                  <a:cubicBezTo>
                    <a:pt x="974" y="981"/>
                    <a:pt x="974" y="981"/>
                    <a:pt x="974" y="981"/>
                  </a:cubicBezTo>
                  <a:cubicBezTo>
                    <a:pt x="995" y="959"/>
                    <a:pt x="1028" y="955"/>
                    <a:pt x="1054" y="970"/>
                  </a:cubicBezTo>
                  <a:close/>
                  <a:moveTo>
                    <a:pt x="275" y="52"/>
                  </a:moveTo>
                  <a:cubicBezTo>
                    <a:pt x="296" y="55"/>
                    <a:pt x="313" y="67"/>
                    <a:pt x="324" y="85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49" y="476"/>
                    <a:pt x="545" y="509"/>
                    <a:pt x="524" y="531"/>
                  </a:cubicBezTo>
                  <a:cubicBezTo>
                    <a:pt x="506" y="549"/>
                    <a:pt x="506" y="549"/>
                    <a:pt x="506" y="549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38" y="56"/>
                    <a:pt x="252" y="52"/>
                    <a:pt x="266" y="52"/>
                  </a:cubicBezTo>
                  <a:cubicBezTo>
                    <a:pt x="269" y="52"/>
                    <a:pt x="272" y="52"/>
                    <a:pt x="275" y="52"/>
                  </a:cubicBezTo>
                  <a:close/>
                  <a:moveTo>
                    <a:pt x="1325" y="1394"/>
                  </a:moveTo>
                  <a:cubicBezTo>
                    <a:pt x="1264" y="1454"/>
                    <a:pt x="1141" y="1451"/>
                    <a:pt x="987" y="1387"/>
                  </a:cubicBezTo>
                  <a:cubicBezTo>
                    <a:pt x="824" y="1318"/>
                    <a:pt x="643" y="1190"/>
                    <a:pt x="479" y="1026"/>
                  </a:cubicBezTo>
                  <a:cubicBezTo>
                    <a:pt x="314" y="861"/>
                    <a:pt x="186" y="680"/>
                    <a:pt x="118" y="517"/>
                  </a:cubicBezTo>
                  <a:cubicBezTo>
                    <a:pt x="53" y="363"/>
                    <a:pt x="50" y="240"/>
                    <a:pt x="111" y="180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470" y="584"/>
                    <a:pt x="470" y="584"/>
                    <a:pt x="470" y="584"/>
                  </a:cubicBezTo>
                  <a:cubicBezTo>
                    <a:pt x="452" y="603"/>
                    <a:pt x="452" y="603"/>
                    <a:pt x="452" y="603"/>
                  </a:cubicBezTo>
                  <a:cubicBezTo>
                    <a:pt x="415" y="639"/>
                    <a:pt x="412" y="697"/>
                    <a:pt x="444" y="737"/>
                  </a:cubicBezTo>
                  <a:cubicBezTo>
                    <a:pt x="491" y="795"/>
                    <a:pt x="542" y="852"/>
                    <a:pt x="597" y="907"/>
                  </a:cubicBezTo>
                  <a:cubicBezTo>
                    <a:pt x="652" y="962"/>
                    <a:pt x="709" y="1013"/>
                    <a:pt x="767" y="1060"/>
                  </a:cubicBezTo>
                  <a:cubicBezTo>
                    <a:pt x="807" y="1092"/>
                    <a:pt x="865" y="1089"/>
                    <a:pt x="902" y="1053"/>
                  </a:cubicBezTo>
                  <a:cubicBezTo>
                    <a:pt x="919" y="1035"/>
                    <a:pt x="919" y="1035"/>
                    <a:pt x="919" y="1035"/>
                  </a:cubicBezTo>
                  <a:cubicBezTo>
                    <a:pt x="1405" y="1313"/>
                    <a:pt x="1405" y="1313"/>
                    <a:pt x="1405" y="1313"/>
                  </a:cubicBezTo>
                  <a:lnTo>
                    <a:pt x="1325" y="1394"/>
                  </a:lnTo>
                  <a:close/>
                  <a:moveTo>
                    <a:pt x="1325" y="1394"/>
                  </a:moveTo>
                  <a:cubicBezTo>
                    <a:pt x="1325" y="1394"/>
                    <a:pt x="1325" y="1394"/>
                    <a:pt x="1325" y="139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9431105" y="3562479"/>
            <a:ext cx="513932" cy="640080"/>
            <a:chOff x="10880726" y="2789238"/>
            <a:chExt cx="5503862" cy="6854824"/>
          </a:xfrm>
        </p:grpSpPr>
        <p:sp>
          <p:nvSpPr>
            <p:cNvPr id="13" name="Freeform 453"/>
            <p:cNvSpPr>
              <a:spLocks noEditPoints="1"/>
            </p:cNvSpPr>
            <p:nvPr/>
          </p:nvSpPr>
          <p:spPr bwMode="auto">
            <a:xfrm>
              <a:off x="11901488" y="3875088"/>
              <a:ext cx="3470275" cy="3429000"/>
            </a:xfrm>
            <a:custGeom>
              <a:avLst/>
              <a:gdLst>
                <a:gd name="T0" fmla="*/ 725 w 791"/>
                <a:gd name="T1" fmla="*/ 438 h 790"/>
                <a:gd name="T2" fmla="*/ 708 w 791"/>
                <a:gd name="T3" fmla="*/ 360 h 790"/>
                <a:gd name="T4" fmla="*/ 769 w 791"/>
                <a:gd name="T5" fmla="*/ 299 h 790"/>
                <a:gd name="T6" fmla="*/ 763 w 791"/>
                <a:gd name="T7" fmla="*/ 229 h 790"/>
                <a:gd name="T8" fmla="*/ 714 w 791"/>
                <a:gd name="T9" fmla="*/ 179 h 790"/>
                <a:gd name="T10" fmla="*/ 629 w 791"/>
                <a:gd name="T11" fmla="*/ 185 h 790"/>
                <a:gd name="T12" fmla="*/ 581 w 791"/>
                <a:gd name="T13" fmla="*/ 121 h 790"/>
                <a:gd name="T14" fmla="*/ 574 w 791"/>
                <a:gd name="T15" fmla="*/ 32 h 790"/>
                <a:gd name="T16" fmla="*/ 503 w 791"/>
                <a:gd name="T17" fmla="*/ 5 h 790"/>
                <a:gd name="T18" fmla="*/ 440 w 791"/>
                <a:gd name="T19" fmla="*/ 66 h 790"/>
                <a:gd name="T20" fmla="*/ 359 w 791"/>
                <a:gd name="T21" fmla="*/ 83 h 790"/>
                <a:gd name="T22" fmla="*/ 298 w 791"/>
                <a:gd name="T23" fmla="*/ 23 h 790"/>
                <a:gd name="T24" fmla="*/ 228 w 791"/>
                <a:gd name="T25" fmla="*/ 29 h 790"/>
                <a:gd name="T26" fmla="*/ 179 w 791"/>
                <a:gd name="T27" fmla="*/ 78 h 790"/>
                <a:gd name="T28" fmla="*/ 184 w 791"/>
                <a:gd name="T29" fmla="*/ 164 h 790"/>
                <a:gd name="T30" fmla="*/ 119 w 791"/>
                <a:gd name="T31" fmla="*/ 212 h 790"/>
                <a:gd name="T32" fmla="*/ 31 w 791"/>
                <a:gd name="T33" fmla="*/ 219 h 790"/>
                <a:gd name="T34" fmla="*/ 5 w 791"/>
                <a:gd name="T35" fmla="*/ 289 h 790"/>
                <a:gd name="T36" fmla="*/ 66 w 791"/>
                <a:gd name="T37" fmla="*/ 353 h 790"/>
                <a:gd name="T38" fmla="*/ 84 w 791"/>
                <a:gd name="T39" fmla="*/ 431 h 790"/>
                <a:gd name="T40" fmla="*/ 23 w 791"/>
                <a:gd name="T41" fmla="*/ 493 h 790"/>
                <a:gd name="T42" fmla="*/ 29 w 791"/>
                <a:gd name="T43" fmla="*/ 562 h 790"/>
                <a:gd name="T44" fmla="*/ 78 w 791"/>
                <a:gd name="T45" fmla="*/ 612 h 790"/>
                <a:gd name="T46" fmla="*/ 165 w 791"/>
                <a:gd name="T47" fmla="*/ 606 h 790"/>
                <a:gd name="T48" fmla="*/ 213 w 791"/>
                <a:gd name="T49" fmla="*/ 670 h 790"/>
                <a:gd name="T50" fmla="*/ 220 w 791"/>
                <a:gd name="T51" fmla="*/ 759 h 790"/>
                <a:gd name="T52" fmla="*/ 291 w 791"/>
                <a:gd name="T53" fmla="*/ 785 h 790"/>
                <a:gd name="T54" fmla="*/ 354 w 791"/>
                <a:gd name="T55" fmla="*/ 724 h 790"/>
                <a:gd name="T56" fmla="*/ 430 w 791"/>
                <a:gd name="T57" fmla="*/ 707 h 790"/>
                <a:gd name="T58" fmla="*/ 492 w 791"/>
                <a:gd name="T59" fmla="*/ 767 h 790"/>
                <a:gd name="T60" fmla="*/ 561 w 791"/>
                <a:gd name="T61" fmla="*/ 762 h 790"/>
                <a:gd name="T62" fmla="*/ 611 w 791"/>
                <a:gd name="T63" fmla="*/ 712 h 790"/>
                <a:gd name="T64" fmla="*/ 606 w 791"/>
                <a:gd name="T65" fmla="*/ 627 h 790"/>
                <a:gd name="T66" fmla="*/ 670 w 791"/>
                <a:gd name="T67" fmla="*/ 579 h 790"/>
                <a:gd name="T68" fmla="*/ 759 w 791"/>
                <a:gd name="T69" fmla="*/ 572 h 790"/>
                <a:gd name="T70" fmla="*/ 785 w 791"/>
                <a:gd name="T71" fmla="*/ 501 h 790"/>
                <a:gd name="T72" fmla="*/ 528 w 791"/>
                <a:gd name="T73" fmla="*/ 441 h 790"/>
                <a:gd name="T74" fmla="*/ 349 w 791"/>
                <a:gd name="T75" fmla="*/ 526 h 790"/>
                <a:gd name="T76" fmla="*/ 396 w 791"/>
                <a:gd name="T77" fmla="*/ 254 h 790"/>
                <a:gd name="T78" fmla="*/ 522 w 791"/>
                <a:gd name="T79" fmla="*/ 334 h 790"/>
                <a:gd name="T80" fmla="*/ 528 w 791"/>
                <a:gd name="T81" fmla="*/ 44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1" h="790">
                  <a:moveTo>
                    <a:pt x="774" y="466"/>
                  </a:moveTo>
                  <a:cubicBezTo>
                    <a:pt x="725" y="438"/>
                    <a:pt x="725" y="438"/>
                    <a:pt x="725" y="438"/>
                  </a:cubicBezTo>
                  <a:cubicBezTo>
                    <a:pt x="715" y="433"/>
                    <a:pt x="709" y="421"/>
                    <a:pt x="710" y="410"/>
                  </a:cubicBezTo>
                  <a:cubicBezTo>
                    <a:pt x="711" y="393"/>
                    <a:pt x="710" y="376"/>
                    <a:pt x="708" y="360"/>
                  </a:cubicBezTo>
                  <a:cubicBezTo>
                    <a:pt x="707" y="348"/>
                    <a:pt x="712" y="337"/>
                    <a:pt x="722" y="331"/>
                  </a:cubicBezTo>
                  <a:cubicBezTo>
                    <a:pt x="769" y="299"/>
                    <a:pt x="769" y="299"/>
                    <a:pt x="769" y="299"/>
                  </a:cubicBezTo>
                  <a:cubicBezTo>
                    <a:pt x="781" y="291"/>
                    <a:pt x="785" y="276"/>
                    <a:pt x="779" y="263"/>
                  </a:cubicBezTo>
                  <a:cubicBezTo>
                    <a:pt x="763" y="229"/>
                    <a:pt x="763" y="229"/>
                    <a:pt x="763" y="229"/>
                  </a:cubicBezTo>
                  <a:cubicBezTo>
                    <a:pt x="748" y="195"/>
                    <a:pt x="748" y="195"/>
                    <a:pt x="748" y="195"/>
                  </a:cubicBezTo>
                  <a:cubicBezTo>
                    <a:pt x="742" y="182"/>
                    <a:pt x="728" y="176"/>
                    <a:pt x="714" y="179"/>
                  </a:cubicBezTo>
                  <a:cubicBezTo>
                    <a:pt x="660" y="194"/>
                    <a:pt x="660" y="194"/>
                    <a:pt x="660" y="194"/>
                  </a:cubicBezTo>
                  <a:cubicBezTo>
                    <a:pt x="649" y="197"/>
                    <a:pt x="637" y="194"/>
                    <a:pt x="629" y="185"/>
                  </a:cubicBezTo>
                  <a:cubicBezTo>
                    <a:pt x="618" y="173"/>
                    <a:pt x="606" y="161"/>
                    <a:pt x="593" y="151"/>
                  </a:cubicBezTo>
                  <a:cubicBezTo>
                    <a:pt x="584" y="143"/>
                    <a:pt x="579" y="132"/>
                    <a:pt x="581" y="121"/>
                  </a:cubicBezTo>
                  <a:cubicBezTo>
                    <a:pt x="592" y="64"/>
                    <a:pt x="592" y="64"/>
                    <a:pt x="592" y="64"/>
                  </a:cubicBezTo>
                  <a:cubicBezTo>
                    <a:pt x="595" y="51"/>
                    <a:pt x="587" y="37"/>
                    <a:pt x="574" y="32"/>
                  </a:cubicBezTo>
                  <a:cubicBezTo>
                    <a:pt x="539" y="19"/>
                    <a:pt x="539" y="19"/>
                    <a:pt x="539" y="19"/>
                  </a:cubicBezTo>
                  <a:cubicBezTo>
                    <a:pt x="503" y="5"/>
                    <a:pt x="503" y="5"/>
                    <a:pt x="503" y="5"/>
                  </a:cubicBezTo>
                  <a:cubicBezTo>
                    <a:pt x="490" y="0"/>
                    <a:pt x="475" y="6"/>
                    <a:pt x="468" y="18"/>
                  </a:cubicBezTo>
                  <a:cubicBezTo>
                    <a:pt x="440" y="66"/>
                    <a:pt x="440" y="66"/>
                    <a:pt x="440" y="66"/>
                  </a:cubicBezTo>
                  <a:cubicBezTo>
                    <a:pt x="435" y="76"/>
                    <a:pt x="423" y="82"/>
                    <a:pt x="411" y="81"/>
                  </a:cubicBezTo>
                  <a:cubicBezTo>
                    <a:pt x="394" y="80"/>
                    <a:pt x="376" y="81"/>
                    <a:pt x="359" y="83"/>
                  </a:cubicBezTo>
                  <a:cubicBezTo>
                    <a:pt x="348" y="84"/>
                    <a:pt x="336" y="79"/>
                    <a:pt x="330" y="70"/>
                  </a:cubicBezTo>
                  <a:cubicBezTo>
                    <a:pt x="298" y="23"/>
                    <a:pt x="298" y="23"/>
                    <a:pt x="298" y="23"/>
                  </a:cubicBezTo>
                  <a:cubicBezTo>
                    <a:pt x="290" y="12"/>
                    <a:pt x="275" y="7"/>
                    <a:pt x="262" y="13"/>
                  </a:cubicBezTo>
                  <a:cubicBezTo>
                    <a:pt x="228" y="29"/>
                    <a:pt x="228" y="29"/>
                    <a:pt x="228" y="29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82" y="50"/>
                    <a:pt x="175" y="64"/>
                    <a:pt x="179" y="78"/>
                  </a:cubicBezTo>
                  <a:cubicBezTo>
                    <a:pt x="193" y="133"/>
                    <a:pt x="193" y="133"/>
                    <a:pt x="193" y="133"/>
                  </a:cubicBezTo>
                  <a:cubicBezTo>
                    <a:pt x="196" y="144"/>
                    <a:pt x="193" y="156"/>
                    <a:pt x="184" y="164"/>
                  </a:cubicBezTo>
                  <a:cubicBezTo>
                    <a:pt x="172" y="175"/>
                    <a:pt x="160" y="188"/>
                    <a:pt x="150" y="201"/>
                  </a:cubicBezTo>
                  <a:cubicBezTo>
                    <a:pt x="142" y="210"/>
                    <a:pt x="131" y="214"/>
                    <a:pt x="119" y="212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50" y="199"/>
                    <a:pt x="37" y="206"/>
                    <a:pt x="31" y="219"/>
                  </a:cubicBezTo>
                  <a:cubicBezTo>
                    <a:pt x="18" y="254"/>
                    <a:pt x="18" y="254"/>
                    <a:pt x="18" y="254"/>
                  </a:cubicBezTo>
                  <a:cubicBezTo>
                    <a:pt x="5" y="289"/>
                    <a:pt x="5" y="289"/>
                    <a:pt x="5" y="289"/>
                  </a:cubicBezTo>
                  <a:cubicBezTo>
                    <a:pt x="0" y="303"/>
                    <a:pt x="5" y="317"/>
                    <a:pt x="17" y="325"/>
                  </a:cubicBezTo>
                  <a:cubicBezTo>
                    <a:pt x="66" y="353"/>
                    <a:pt x="66" y="353"/>
                    <a:pt x="66" y="353"/>
                  </a:cubicBezTo>
                  <a:cubicBezTo>
                    <a:pt x="77" y="358"/>
                    <a:pt x="82" y="369"/>
                    <a:pt x="82" y="381"/>
                  </a:cubicBezTo>
                  <a:cubicBezTo>
                    <a:pt x="81" y="398"/>
                    <a:pt x="81" y="415"/>
                    <a:pt x="84" y="431"/>
                  </a:cubicBezTo>
                  <a:cubicBezTo>
                    <a:pt x="85" y="443"/>
                    <a:pt x="80" y="454"/>
                    <a:pt x="70" y="461"/>
                  </a:cubicBezTo>
                  <a:cubicBezTo>
                    <a:pt x="23" y="493"/>
                    <a:pt x="23" y="493"/>
                    <a:pt x="23" y="493"/>
                  </a:cubicBezTo>
                  <a:cubicBezTo>
                    <a:pt x="12" y="501"/>
                    <a:pt x="8" y="516"/>
                    <a:pt x="14" y="528"/>
                  </a:cubicBezTo>
                  <a:cubicBezTo>
                    <a:pt x="29" y="562"/>
                    <a:pt x="29" y="562"/>
                    <a:pt x="29" y="562"/>
                  </a:cubicBezTo>
                  <a:cubicBezTo>
                    <a:pt x="45" y="596"/>
                    <a:pt x="45" y="596"/>
                    <a:pt x="45" y="596"/>
                  </a:cubicBezTo>
                  <a:cubicBezTo>
                    <a:pt x="51" y="609"/>
                    <a:pt x="65" y="615"/>
                    <a:pt x="78" y="612"/>
                  </a:cubicBezTo>
                  <a:cubicBezTo>
                    <a:pt x="134" y="597"/>
                    <a:pt x="134" y="597"/>
                    <a:pt x="134" y="597"/>
                  </a:cubicBezTo>
                  <a:cubicBezTo>
                    <a:pt x="145" y="594"/>
                    <a:pt x="157" y="597"/>
                    <a:pt x="165" y="606"/>
                  </a:cubicBezTo>
                  <a:cubicBezTo>
                    <a:pt x="176" y="618"/>
                    <a:pt x="188" y="629"/>
                    <a:pt x="201" y="640"/>
                  </a:cubicBezTo>
                  <a:cubicBezTo>
                    <a:pt x="211" y="647"/>
                    <a:pt x="215" y="659"/>
                    <a:pt x="213" y="670"/>
                  </a:cubicBezTo>
                  <a:cubicBezTo>
                    <a:pt x="202" y="726"/>
                    <a:pt x="202" y="726"/>
                    <a:pt x="202" y="726"/>
                  </a:cubicBezTo>
                  <a:cubicBezTo>
                    <a:pt x="199" y="740"/>
                    <a:pt x="207" y="754"/>
                    <a:pt x="220" y="759"/>
                  </a:cubicBezTo>
                  <a:cubicBezTo>
                    <a:pt x="255" y="772"/>
                    <a:pt x="255" y="772"/>
                    <a:pt x="255" y="772"/>
                  </a:cubicBezTo>
                  <a:cubicBezTo>
                    <a:pt x="291" y="785"/>
                    <a:pt x="291" y="785"/>
                    <a:pt x="291" y="785"/>
                  </a:cubicBezTo>
                  <a:cubicBezTo>
                    <a:pt x="304" y="790"/>
                    <a:pt x="319" y="785"/>
                    <a:pt x="326" y="773"/>
                  </a:cubicBezTo>
                  <a:cubicBezTo>
                    <a:pt x="354" y="724"/>
                    <a:pt x="354" y="724"/>
                    <a:pt x="354" y="724"/>
                  </a:cubicBezTo>
                  <a:cubicBezTo>
                    <a:pt x="360" y="713"/>
                    <a:pt x="371" y="708"/>
                    <a:pt x="382" y="708"/>
                  </a:cubicBezTo>
                  <a:cubicBezTo>
                    <a:pt x="398" y="709"/>
                    <a:pt x="414" y="708"/>
                    <a:pt x="430" y="707"/>
                  </a:cubicBezTo>
                  <a:cubicBezTo>
                    <a:pt x="442" y="705"/>
                    <a:pt x="453" y="710"/>
                    <a:pt x="460" y="720"/>
                  </a:cubicBezTo>
                  <a:cubicBezTo>
                    <a:pt x="492" y="767"/>
                    <a:pt x="492" y="767"/>
                    <a:pt x="492" y="767"/>
                  </a:cubicBezTo>
                  <a:cubicBezTo>
                    <a:pt x="500" y="779"/>
                    <a:pt x="515" y="783"/>
                    <a:pt x="527" y="777"/>
                  </a:cubicBezTo>
                  <a:cubicBezTo>
                    <a:pt x="561" y="762"/>
                    <a:pt x="561" y="762"/>
                    <a:pt x="561" y="762"/>
                  </a:cubicBezTo>
                  <a:cubicBezTo>
                    <a:pt x="595" y="746"/>
                    <a:pt x="595" y="746"/>
                    <a:pt x="595" y="746"/>
                  </a:cubicBezTo>
                  <a:cubicBezTo>
                    <a:pt x="608" y="740"/>
                    <a:pt x="614" y="726"/>
                    <a:pt x="611" y="712"/>
                  </a:cubicBezTo>
                  <a:cubicBezTo>
                    <a:pt x="597" y="658"/>
                    <a:pt x="597" y="658"/>
                    <a:pt x="597" y="658"/>
                  </a:cubicBezTo>
                  <a:cubicBezTo>
                    <a:pt x="593" y="647"/>
                    <a:pt x="597" y="635"/>
                    <a:pt x="606" y="627"/>
                  </a:cubicBezTo>
                  <a:cubicBezTo>
                    <a:pt x="618" y="616"/>
                    <a:pt x="630" y="604"/>
                    <a:pt x="640" y="591"/>
                  </a:cubicBezTo>
                  <a:cubicBezTo>
                    <a:pt x="647" y="582"/>
                    <a:pt x="659" y="577"/>
                    <a:pt x="670" y="579"/>
                  </a:cubicBezTo>
                  <a:cubicBezTo>
                    <a:pt x="726" y="590"/>
                    <a:pt x="726" y="590"/>
                    <a:pt x="726" y="590"/>
                  </a:cubicBezTo>
                  <a:cubicBezTo>
                    <a:pt x="740" y="593"/>
                    <a:pt x="754" y="585"/>
                    <a:pt x="759" y="572"/>
                  </a:cubicBezTo>
                  <a:cubicBezTo>
                    <a:pt x="772" y="537"/>
                    <a:pt x="772" y="537"/>
                    <a:pt x="772" y="537"/>
                  </a:cubicBezTo>
                  <a:cubicBezTo>
                    <a:pt x="785" y="501"/>
                    <a:pt x="785" y="501"/>
                    <a:pt x="785" y="501"/>
                  </a:cubicBezTo>
                  <a:cubicBezTo>
                    <a:pt x="791" y="488"/>
                    <a:pt x="786" y="473"/>
                    <a:pt x="774" y="466"/>
                  </a:cubicBezTo>
                  <a:close/>
                  <a:moveTo>
                    <a:pt x="528" y="441"/>
                  </a:moveTo>
                  <a:cubicBezTo>
                    <a:pt x="508" y="497"/>
                    <a:pt x="455" y="534"/>
                    <a:pt x="396" y="534"/>
                  </a:cubicBezTo>
                  <a:cubicBezTo>
                    <a:pt x="380" y="534"/>
                    <a:pt x="365" y="532"/>
                    <a:pt x="349" y="526"/>
                  </a:cubicBezTo>
                  <a:cubicBezTo>
                    <a:pt x="277" y="501"/>
                    <a:pt x="238" y="421"/>
                    <a:pt x="264" y="348"/>
                  </a:cubicBezTo>
                  <a:cubicBezTo>
                    <a:pt x="284" y="292"/>
                    <a:pt x="337" y="254"/>
                    <a:pt x="396" y="254"/>
                  </a:cubicBezTo>
                  <a:cubicBezTo>
                    <a:pt x="412" y="254"/>
                    <a:pt x="428" y="257"/>
                    <a:pt x="443" y="262"/>
                  </a:cubicBezTo>
                  <a:cubicBezTo>
                    <a:pt x="478" y="275"/>
                    <a:pt x="506" y="301"/>
                    <a:pt x="522" y="334"/>
                  </a:cubicBezTo>
                  <a:cubicBezTo>
                    <a:pt x="539" y="368"/>
                    <a:pt x="541" y="406"/>
                    <a:pt x="528" y="441"/>
                  </a:cubicBezTo>
                  <a:close/>
                  <a:moveTo>
                    <a:pt x="528" y="441"/>
                  </a:moveTo>
                  <a:cubicBezTo>
                    <a:pt x="528" y="441"/>
                    <a:pt x="528" y="441"/>
                    <a:pt x="528" y="44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454"/>
            <p:cNvSpPr>
              <a:spLocks noEditPoints="1"/>
            </p:cNvSpPr>
            <p:nvPr/>
          </p:nvSpPr>
          <p:spPr bwMode="auto">
            <a:xfrm>
              <a:off x="10880726" y="2789238"/>
              <a:ext cx="5503862" cy="6854824"/>
            </a:xfrm>
            <a:custGeom>
              <a:avLst/>
              <a:gdLst>
                <a:gd name="T0" fmla="*/ 1244 w 1255"/>
                <a:gd name="T1" fmla="*/ 756 h 1579"/>
                <a:gd name="T2" fmla="*/ 1255 w 1255"/>
                <a:gd name="T3" fmla="*/ 638 h 1579"/>
                <a:gd name="T4" fmla="*/ 607 w 1255"/>
                <a:gd name="T5" fmla="*/ 12 h 1579"/>
                <a:gd name="T6" fmla="*/ 6 w 1255"/>
                <a:gd name="T7" fmla="*/ 577 h 1579"/>
                <a:gd name="T8" fmla="*/ 14 w 1255"/>
                <a:gd name="T9" fmla="*/ 756 h 1579"/>
                <a:gd name="T10" fmla="*/ 18 w 1255"/>
                <a:gd name="T11" fmla="*/ 776 h 1579"/>
                <a:gd name="T12" fmla="*/ 60 w 1255"/>
                <a:gd name="T13" fmla="*/ 900 h 1579"/>
                <a:gd name="T14" fmla="*/ 604 w 1255"/>
                <a:gd name="T15" fmla="*/ 1570 h 1579"/>
                <a:gd name="T16" fmla="*/ 629 w 1255"/>
                <a:gd name="T17" fmla="*/ 1579 h 1579"/>
                <a:gd name="T18" fmla="*/ 654 w 1255"/>
                <a:gd name="T19" fmla="*/ 1570 h 1579"/>
                <a:gd name="T20" fmla="*/ 1198 w 1255"/>
                <a:gd name="T21" fmla="*/ 900 h 1579"/>
                <a:gd name="T22" fmla="*/ 1239 w 1255"/>
                <a:gd name="T23" fmla="*/ 776 h 1579"/>
                <a:gd name="T24" fmla="*/ 1244 w 1255"/>
                <a:gd name="T25" fmla="*/ 756 h 1579"/>
                <a:gd name="T26" fmla="*/ 1187 w 1255"/>
                <a:gd name="T27" fmla="*/ 746 h 1579"/>
                <a:gd name="T28" fmla="*/ 1186 w 1255"/>
                <a:gd name="T29" fmla="*/ 747 h 1579"/>
                <a:gd name="T30" fmla="*/ 1183 w 1255"/>
                <a:gd name="T31" fmla="*/ 763 h 1579"/>
                <a:gd name="T32" fmla="*/ 1144 w 1255"/>
                <a:gd name="T33" fmla="*/ 876 h 1579"/>
                <a:gd name="T34" fmla="*/ 1144 w 1255"/>
                <a:gd name="T35" fmla="*/ 877 h 1579"/>
                <a:gd name="T36" fmla="*/ 629 w 1255"/>
                <a:gd name="T37" fmla="*/ 1515 h 1579"/>
                <a:gd name="T38" fmla="*/ 114 w 1255"/>
                <a:gd name="T39" fmla="*/ 877 h 1579"/>
                <a:gd name="T40" fmla="*/ 113 w 1255"/>
                <a:gd name="T41" fmla="*/ 876 h 1579"/>
                <a:gd name="T42" fmla="*/ 75 w 1255"/>
                <a:gd name="T43" fmla="*/ 763 h 1579"/>
                <a:gd name="T44" fmla="*/ 71 w 1255"/>
                <a:gd name="T45" fmla="*/ 747 h 1579"/>
                <a:gd name="T46" fmla="*/ 71 w 1255"/>
                <a:gd name="T47" fmla="*/ 746 h 1579"/>
                <a:gd name="T48" fmla="*/ 63 w 1255"/>
                <a:gd name="T49" fmla="*/ 583 h 1579"/>
                <a:gd name="T50" fmla="*/ 608 w 1255"/>
                <a:gd name="T51" fmla="*/ 71 h 1579"/>
                <a:gd name="T52" fmla="*/ 1197 w 1255"/>
                <a:gd name="T53" fmla="*/ 638 h 1579"/>
                <a:gd name="T54" fmla="*/ 1187 w 1255"/>
                <a:gd name="T55" fmla="*/ 746 h 1579"/>
                <a:gd name="T56" fmla="*/ 1187 w 1255"/>
                <a:gd name="T57" fmla="*/ 746 h 1579"/>
                <a:gd name="T58" fmla="*/ 1187 w 1255"/>
                <a:gd name="T59" fmla="*/ 746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5" h="1579">
                  <a:moveTo>
                    <a:pt x="1244" y="756"/>
                  </a:moveTo>
                  <a:cubicBezTo>
                    <a:pt x="1251" y="717"/>
                    <a:pt x="1255" y="678"/>
                    <a:pt x="1255" y="638"/>
                  </a:cubicBezTo>
                  <a:cubicBezTo>
                    <a:pt x="1255" y="285"/>
                    <a:pt x="962" y="0"/>
                    <a:pt x="607" y="12"/>
                  </a:cubicBezTo>
                  <a:cubicBezTo>
                    <a:pt x="294" y="23"/>
                    <a:pt x="36" y="266"/>
                    <a:pt x="6" y="577"/>
                  </a:cubicBezTo>
                  <a:cubicBezTo>
                    <a:pt x="0" y="637"/>
                    <a:pt x="3" y="697"/>
                    <a:pt x="14" y="756"/>
                  </a:cubicBezTo>
                  <a:cubicBezTo>
                    <a:pt x="15" y="759"/>
                    <a:pt x="16" y="765"/>
                    <a:pt x="18" y="776"/>
                  </a:cubicBezTo>
                  <a:cubicBezTo>
                    <a:pt x="28" y="819"/>
                    <a:pt x="42" y="860"/>
                    <a:pt x="60" y="900"/>
                  </a:cubicBezTo>
                  <a:cubicBezTo>
                    <a:pt x="128" y="1060"/>
                    <a:pt x="277" y="1306"/>
                    <a:pt x="604" y="1570"/>
                  </a:cubicBezTo>
                  <a:cubicBezTo>
                    <a:pt x="611" y="1576"/>
                    <a:pt x="620" y="1579"/>
                    <a:pt x="629" y="1579"/>
                  </a:cubicBezTo>
                  <a:cubicBezTo>
                    <a:pt x="638" y="1579"/>
                    <a:pt x="647" y="1575"/>
                    <a:pt x="654" y="1570"/>
                  </a:cubicBezTo>
                  <a:cubicBezTo>
                    <a:pt x="981" y="1306"/>
                    <a:pt x="1130" y="1060"/>
                    <a:pt x="1198" y="900"/>
                  </a:cubicBezTo>
                  <a:cubicBezTo>
                    <a:pt x="1216" y="860"/>
                    <a:pt x="1230" y="819"/>
                    <a:pt x="1239" y="776"/>
                  </a:cubicBezTo>
                  <a:cubicBezTo>
                    <a:pt x="1242" y="764"/>
                    <a:pt x="1244" y="757"/>
                    <a:pt x="1244" y="756"/>
                  </a:cubicBezTo>
                  <a:close/>
                  <a:moveTo>
                    <a:pt x="1187" y="746"/>
                  </a:moveTo>
                  <a:cubicBezTo>
                    <a:pt x="1187" y="746"/>
                    <a:pt x="1186" y="747"/>
                    <a:pt x="1186" y="747"/>
                  </a:cubicBezTo>
                  <a:cubicBezTo>
                    <a:pt x="1186" y="749"/>
                    <a:pt x="1185" y="755"/>
                    <a:pt x="1183" y="763"/>
                  </a:cubicBezTo>
                  <a:cubicBezTo>
                    <a:pt x="1174" y="802"/>
                    <a:pt x="1161" y="840"/>
                    <a:pt x="1144" y="876"/>
                  </a:cubicBezTo>
                  <a:cubicBezTo>
                    <a:pt x="1144" y="876"/>
                    <a:pt x="1144" y="877"/>
                    <a:pt x="1144" y="877"/>
                  </a:cubicBezTo>
                  <a:cubicBezTo>
                    <a:pt x="1080" y="1029"/>
                    <a:pt x="939" y="1262"/>
                    <a:pt x="629" y="1515"/>
                  </a:cubicBezTo>
                  <a:cubicBezTo>
                    <a:pt x="319" y="1262"/>
                    <a:pt x="178" y="1029"/>
                    <a:pt x="114" y="877"/>
                  </a:cubicBezTo>
                  <a:cubicBezTo>
                    <a:pt x="114" y="877"/>
                    <a:pt x="113" y="876"/>
                    <a:pt x="113" y="876"/>
                  </a:cubicBezTo>
                  <a:cubicBezTo>
                    <a:pt x="97" y="840"/>
                    <a:pt x="84" y="802"/>
                    <a:pt x="75" y="763"/>
                  </a:cubicBezTo>
                  <a:cubicBezTo>
                    <a:pt x="73" y="753"/>
                    <a:pt x="72" y="748"/>
                    <a:pt x="71" y="747"/>
                  </a:cubicBezTo>
                  <a:cubicBezTo>
                    <a:pt x="71" y="747"/>
                    <a:pt x="71" y="746"/>
                    <a:pt x="71" y="746"/>
                  </a:cubicBezTo>
                  <a:cubicBezTo>
                    <a:pt x="61" y="692"/>
                    <a:pt x="58" y="637"/>
                    <a:pt x="63" y="583"/>
                  </a:cubicBezTo>
                  <a:cubicBezTo>
                    <a:pt x="91" y="300"/>
                    <a:pt x="325" y="80"/>
                    <a:pt x="608" y="71"/>
                  </a:cubicBezTo>
                  <a:cubicBezTo>
                    <a:pt x="931" y="59"/>
                    <a:pt x="1197" y="318"/>
                    <a:pt x="1197" y="638"/>
                  </a:cubicBezTo>
                  <a:cubicBezTo>
                    <a:pt x="1197" y="674"/>
                    <a:pt x="1193" y="710"/>
                    <a:pt x="1187" y="746"/>
                  </a:cubicBezTo>
                  <a:close/>
                  <a:moveTo>
                    <a:pt x="1187" y="746"/>
                  </a:moveTo>
                  <a:cubicBezTo>
                    <a:pt x="1187" y="746"/>
                    <a:pt x="1187" y="746"/>
                    <a:pt x="1187" y="7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455"/>
            <p:cNvSpPr>
              <a:spLocks noEditPoints="1"/>
            </p:cNvSpPr>
            <p:nvPr/>
          </p:nvSpPr>
          <p:spPr bwMode="auto">
            <a:xfrm>
              <a:off x="12876213" y="4851400"/>
              <a:ext cx="1600200" cy="1471612"/>
            </a:xfrm>
            <a:custGeom>
              <a:avLst/>
              <a:gdLst>
                <a:gd name="T0" fmla="*/ 231 w 365"/>
                <a:gd name="T1" fmla="*/ 10 h 339"/>
                <a:gd name="T2" fmla="*/ 174 w 365"/>
                <a:gd name="T3" fmla="*/ 0 h 339"/>
                <a:gd name="T4" fmla="*/ 15 w 365"/>
                <a:gd name="T5" fmla="*/ 113 h 339"/>
                <a:gd name="T6" fmla="*/ 21 w 365"/>
                <a:gd name="T7" fmla="*/ 242 h 339"/>
                <a:gd name="T8" fmla="*/ 117 w 365"/>
                <a:gd name="T9" fmla="*/ 329 h 339"/>
                <a:gd name="T10" fmla="*/ 174 w 365"/>
                <a:gd name="T11" fmla="*/ 339 h 339"/>
                <a:gd name="T12" fmla="*/ 333 w 365"/>
                <a:gd name="T13" fmla="*/ 226 h 339"/>
                <a:gd name="T14" fmla="*/ 231 w 365"/>
                <a:gd name="T15" fmla="*/ 10 h 339"/>
                <a:gd name="T16" fmla="*/ 279 w 365"/>
                <a:gd name="T17" fmla="*/ 207 h 339"/>
                <a:gd name="T18" fmla="*/ 174 w 365"/>
                <a:gd name="T19" fmla="*/ 281 h 339"/>
                <a:gd name="T20" fmla="*/ 137 w 365"/>
                <a:gd name="T21" fmla="*/ 274 h 339"/>
                <a:gd name="T22" fmla="*/ 69 w 365"/>
                <a:gd name="T23" fmla="*/ 132 h 339"/>
                <a:gd name="T24" fmla="*/ 174 w 365"/>
                <a:gd name="T25" fmla="*/ 59 h 339"/>
                <a:gd name="T26" fmla="*/ 211 w 365"/>
                <a:gd name="T27" fmla="*/ 65 h 339"/>
                <a:gd name="T28" fmla="*/ 279 w 365"/>
                <a:gd name="T29" fmla="*/ 207 h 339"/>
                <a:gd name="T30" fmla="*/ 279 w 365"/>
                <a:gd name="T31" fmla="*/ 207 h 339"/>
                <a:gd name="T32" fmla="*/ 279 w 365"/>
                <a:gd name="T33" fmla="*/ 20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5" h="339">
                  <a:moveTo>
                    <a:pt x="231" y="10"/>
                  </a:moveTo>
                  <a:cubicBezTo>
                    <a:pt x="212" y="4"/>
                    <a:pt x="193" y="0"/>
                    <a:pt x="174" y="0"/>
                  </a:cubicBezTo>
                  <a:cubicBezTo>
                    <a:pt x="103" y="0"/>
                    <a:pt x="39" y="45"/>
                    <a:pt x="15" y="113"/>
                  </a:cubicBezTo>
                  <a:cubicBezTo>
                    <a:pt x="0" y="155"/>
                    <a:pt x="2" y="201"/>
                    <a:pt x="21" y="242"/>
                  </a:cubicBezTo>
                  <a:cubicBezTo>
                    <a:pt x="41" y="283"/>
                    <a:pt x="75" y="314"/>
                    <a:pt x="117" y="329"/>
                  </a:cubicBezTo>
                  <a:cubicBezTo>
                    <a:pt x="136" y="335"/>
                    <a:pt x="155" y="339"/>
                    <a:pt x="174" y="339"/>
                  </a:cubicBezTo>
                  <a:cubicBezTo>
                    <a:pt x="245" y="339"/>
                    <a:pt x="309" y="293"/>
                    <a:pt x="333" y="226"/>
                  </a:cubicBezTo>
                  <a:cubicBezTo>
                    <a:pt x="365" y="138"/>
                    <a:pt x="319" y="41"/>
                    <a:pt x="231" y="10"/>
                  </a:cubicBezTo>
                  <a:close/>
                  <a:moveTo>
                    <a:pt x="279" y="207"/>
                  </a:moveTo>
                  <a:cubicBezTo>
                    <a:pt x="263" y="251"/>
                    <a:pt x="221" y="281"/>
                    <a:pt x="174" y="281"/>
                  </a:cubicBezTo>
                  <a:cubicBezTo>
                    <a:pt x="161" y="281"/>
                    <a:pt x="149" y="278"/>
                    <a:pt x="137" y="274"/>
                  </a:cubicBezTo>
                  <a:cubicBezTo>
                    <a:pt x="79" y="254"/>
                    <a:pt x="49" y="190"/>
                    <a:pt x="69" y="132"/>
                  </a:cubicBezTo>
                  <a:cubicBezTo>
                    <a:pt x="85" y="88"/>
                    <a:pt x="127" y="59"/>
                    <a:pt x="174" y="59"/>
                  </a:cubicBezTo>
                  <a:cubicBezTo>
                    <a:pt x="186" y="59"/>
                    <a:pt x="199" y="61"/>
                    <a:pt x="211" y="65"/>
                  </a:cubicBezTo>
                  <a:cubicBezTo>
                    <a:pt x="269" y="85"/>
                    <a:pt x="299" y="149"/>
                    <a:pt x="279" y="207"/>
                  </a:cubicBezTo>
                  <a:close/>
                  <a:moveTo>
                    <a:pt x="279" y="207"/>
                  </a:moveTo>
                  <a:cubicBezTo>
                    <a:pt x="279" y="207"/>
                    <a:pt x="279" y="207"/>
                    <a:pt x="279" y="20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456"/>
            <p:cNvSpPr>
              <a:spLocks noEditPoints="1"/>
            </p:cNvSpPr>
            <p:nvPr/>
          </p:nvSpPr>
          <p:spPr bwMode="auto">
            <a:xfrm>
              <a:off x="11766550" y="3762375"/>
              <a:ext cx="3749675" cy="3651250"/>
            </a:xfrm>
            <a:custGeom>
              <a:avLst/>
              <a:gdLst>
                <a:gd name="T0" fmla="*/ 684 w 855"/>
                <a:gd name="T1" fmla="*/ 192 h 841"/>
                <a:gd name="T2" fmla="*/ 641 w 855"/>
                <a:gd name="T3" fmla="*/ 151 h 841"/>
                <a:gd name="T4" fmla="*/ 545 w 855"/>
                <a:gd name="T5" fmla="*/ 4 h 841"/>
                <a:gd name="T6" fmla="*/ 447 w 855"/>
                <a:gd name="T7" fmla="*/ 77 h 841"/>
                <a:gd name="T8" fmla="*/ 385 w 855"/>
                <a:gd name="T9" fmla="*/ 79 h 841"/>
                <a:gd name="T10" fmla="*/ 282 w 855"/>
                <a:gd name="T11" fmla="*/ 12 h 841"/>
                <a:gd name="T12" fmla="*/ 197 w 855"/>
                <a:gd name="T13" fmla="*/ 166 h 841"/>
                <a:gd name="T14" fmla="*/ 157 w 855"/>
                <a:gd name="T15" fmla="*/ 209 h 841"/>
                <a:gd name="T16" fmla="*/ 37 w 855"/>
                <a:gd name="T17" fmla="*/ 232 h 841"/>
                <a:gd name="T18" fmla="*/ 35 w 855"/>
                <a:gd name="T19" fmla="*/ 375 h 841"/>
                <a:gd name="T20" fmla="*/ 87 w 855"/>
                <a:gd name="T21" fmla="*/ 460 h 841"/>
                <a:gd name="T22" fmla="*/ 19 w 855"/>
                <a:gd name="T23" fmla="*/ 565 h 841"/>
                <a:gd name="T24" fmla="*/ 117 w 855"/>
                <a:gd name="T25" fmla="*/ 665 h 841"/>
                <a:gd name="T26" fmla="*/ 214 w 855"/>
                <a:gd name="T27" fmla="*/ 689 h 841"/>
                <a:gd name="T28" fmla="*/ 241 w 855"/>
                <a:gd name="T29" fmla="*/ 811 h 841"/>
                <a:gd name="T30" fmla="*/ 382 w 855"/>
                <a:gd name="T31" fmla="*/ 812 h 841"/>
                <a:gd name="T32" fmla="*/ 465 w 855"/>
                <a:gd name="T33" fmla="*/ 760 h 841"/>
                <a:gd name="T34" fmla="*/ 547 w 855"/>
                <a:gd name="T35" fmla="*/ 833 h 841"/>
                <a:gd name="T36" fmla="*/ 671 w 855"/>
                <a:gd name="T37" fmla="*/ 730 h 841"/>
                <a:gd name="T38" fmla="*/ 695 w 855"/>
                <a:gd name="T39" fmla="*/ 634 h 841"/>
                <a:gd name="T40" fmla="*/ 764 w 855"/>
                <a:gd name="T41" fmla="*/ 644 h 841"/>
                <a:gd name="T42" fmla="*/ 820 w 855"/>
                <a:gd name="T43" fmla="*/ 466 h 841"/>
                <a:gd name="T44" fmla="*/ 769 w 855"/>
                <a:gd name="T45" fmla="*/ 381 h 841"/>
                <a:gd name="T46" fmla="*/ 837 w 855"/>
                <a:gd name="T47" fmla="*/ 275 h 841"/>
                <a:gd name="T48" fmla="*/ 737 w 855"/>
                <a:gd name="T49" fmla="*/ 332 h 841"/>
                <a:gd name="T50" fmla="*/ 742 w 855"/>
                <a:gd name="T51" fmla="*/ 489 h 841"/>
                <a:gd name="T52" fmla="*/ 708 w 855"/>
                <a:gd name="T53" fmla="*/ 577 h 841"/>
                <a:gd name="T54" fmla="*/ 618 w 855"/>
                <a:gd name="T55" fmla="*/ 632 h 841"/>
                <a:gd name="T56" fmla="*/ 548 w 855"/>
                <a:gd name="T57" fmla="*/ 777 h 841"/>
                <a:gd name="T58" fmla="*/ 416 w 855"/>
                <a:gd name="T59" fmla="*/ 705 h 841"/>
                <a:gd name="T60" fmla="*/ 262 w 855"/>
                <a:gd name="T61" fmla="*/ 758 h 841"/>
                <a:gd name="T62" fmla="*/ 218 w 855"/>
                <a:gd name="T63" fmla="*/ 613 h 841"/>
                <a:gd name="T64" fmla="*/ 103 w 855"/>
                <a:gd name="T65" fmla="*/ 610 h 841"/>
                <a:gd name="T66" fmla="*/ 145 w 855"/>
                <a:gd name="T67" fmla="*/ 453 h 841"/>
                <a:gd name="T68" fmla="*/ 65 w 855"/>
                <a:gd name="T69" fmla="*/ 325 h 841"/>
                <a:gd name="T70" fmla="*/ 147 w 855"/>
                <a:gd name="T71" fmla="*/ 266 h 841"/>
                <a:gd name="T72" fmla="*/ 236 w 855"/>
                <a:gd name="T73" fmla="*/ 210 h 841"/>
                <a:gd name="T74" fmla="*/ 307 w 855"/>
                <a:gd name="T75" fmla="*/ 65 h 841"/>
                <a:gd name="T76" fmla="*/ 442 w 855"/>
                <a:gd name="T77" fmla="*/ 136 h 841"/>
                <a:gd name="T78" fmla="*/ 596 w 855"/>
                <a:gd name="T79" fmla="*/ 85 h 841"/>
                <a:gd name="T80" fmla="*/ 640 w 855"/>
                <a:gd name="T81" fmla="*/ 230 h 841"/>
                <a:gd name="T82" fmla="*/ 754 w 855"/>
                <a:gd name="T83" fmla="*/ 233 h 841"/>
                <a:gd name="T84" fmla="*/ 737 w 855"/>
                <a:gd name="T85" fmla="*/ 332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5" h="841">
                  <a:moveTo>
                    <a:pt x="753" y="175"/>
                  </a:moveTo>
                  <a:cubicBezTo>
                    <a:pt x="748" y="175"/>
                    <a:pt x="743" y="175"/>
                    <a:pt x="738" y="177"/>
                  </a:cubicBezTo>
                  <a:cubicBezTo>
                    <a:pt x="684" y="192"/>
                    <a:pt x="684" y="192"/>
                    <a:pt x="684" y="192"/>
                  </a:cubicBezTo>
                  <a:cubicBezTo>
                    <a:pt x="683" y="192"/>
                    <a:pt x="682" y="191"/>
                    <a:pt x="682" y="191"/>
                  </a:cubicBezTo>
                  <a:cubicBezTo>
                    <a:pt x="669" y="177"/>
                    <a:pt x="656" y="165"/>
                    <a:pt x="642" y="154"/>
                  </a:cubicBezTo>
                  <a:cubicBezTo>
                    <a:pt x="641" y="153"/>
                    <a:pt x="641" y="152"/>
                    <a:pt x="641" y="151"/>
                  </a:cubicBezTo>
                  <a:cubicBezTo>
                    <a:pt x="652" y="95"/>
                    <a:pt x="652" y="95"/>
                    <a:pt x="652" y="95"/>
                  </a:cubicBezTo>
                  <a:cubicBezTo>
                    <a:pt x="657" y="67"/>
                    <a:pt x="642" y="40"/>
                    <a:pt x="615" y="30"/>
                  </a:cubicBezTo>
                  <a:cubicBezTo>
                    <a:pt x="545" y="4"/>
                    <a:pt x="545" y="4"/>
                    <a:pt x="545" y="4"/>
                  </a:cubicBezTo>
                  <a:cubicBezTo>
                    <a:pt x="538" y="1"/>
                    <a:pt x="531" y="0"/>
                    <a:pt x="525" y="0"/>
                  </a:cubicBezTo>
                  <a:cubicBezTo>
                    <a:pt x="504" y="0"/>
                    <a:pt x="485" y="12"/>
                    <a:pt x="475" y="29"/>
                  </a:cubicBezTo>
                  <a:cubicBezTo>
                    <a:pt x="447" y="77"/>
                    <a:pt x="447" y="77"/>
                    <a:pt x="447" y="77"/>
                  </a:cubicBezTo>
                  <a:cubicBezTo>
                    <a:pt x="446" y="78"/>
                    <a:pt x="445" y="78"/>
                    <a:pt x="445" y="78"/>
                  </a:cubicBezTo>
                  <a:cubicBezTo>
                    <a:pt x="426" y="77"/>
                    <a:pt x="407" y="78"/>
                    <a:pt x="387" y="80"/>
                  </a:cubicBezTo>
                  <a:cubicBezTo>
                    <a:pt x="387" y="80"/>
                    <a:pt x="386" y="80"/>
                    <a:pt x="385" y="79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43" y="17"/>
                    <a:pt x="325" y="7"/>
                    <a:pt x="306" y="7"/>
                  </a:cubicBezTo>
                  <a:cubicBezTo>
                    <a:pt x="298" y="7"/>
                    <a:pt x="290" y="9"/>
                    <a:pt x="282" y="12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188" y="55"/>
                    <a:pt x="175" y="83"/>
                    <a:pt x="182" y="111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7" y="166"/>
                    <a:pt x="197" y="167"/>
                    <a:pt x="196" y="167"/>
                  </a:cubicBezTo>
                  <a:cubicBezTo>
                    <a:pt x="183" y="180"/>
                    <a:pt x="170" y="193"/>
                    <a:pt x="159" y="208"/>
                  </a:cubicBezTo>
                  <a:cubicBezTo>
                    <a:pt x="158" y="208"/>
                    <a:pt x="158" y="209"/>
                    <a:pt x="157" y="209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98" y="197"/>
                    <a:pt x="94" y="197"/>
                    <a:pt x="91" y="197"/>
                  </a:cubicBezTo>
                  <a:cubicBezTo>
                    <a:pt x="67" y="197"/>
                    <a:pt x="46" y="211"/>
                    <a:pt x="37" y="232"/>
                  </a:cubicBezTo>
                  <a:cubicBezTo>
                    <a:pt x="36" y="233"/>
                    <a:pt x="36" y="233"/>
                    <a:pt x="36" y="234"/>
                  </a:cubicBezTo>
                  <a:cubicBezTo>
                    <a:pt x="10" y="304"/>
                    <a:pt x="10" y="304"/>
                    <a:pt x="10" y="304"/>
                  </a:cubicBezTo>
                  <a:cubicBezTo>
                    <a:pt x="0" y="331"/>
                    <a:pt x="10" y="360"/>
                    <a:pt x="35" y="375"/>
                  </a:cubicBezTo>
                  <a:cubicBezTo>
                    <a:pt x="84" y="403"/>
                    <a:pt x="84" y="403"/>
                    <a:pt x="84" y="403"/>
                  </a:cubicBezTo>
                  <a:cubicBezTo>
                    <a:pt x="85" y="403"/>
                    <a:pt x="85" y="404"/>
                    <a:pt x="85" y="405"/>
                  </a:cubicBezTo>
                  <a:cubicBezTo>
                    <a:pt x="84" y="423"/>
                    <a:pt x="85" y="442"/>
                    <a:pt x="87" y="460"/>
                  </a:cubicBezTo>
                  <a:cubicBezTo>
                    <a:pt x="87" y="460"/>
                    <a:pt x="87" y="461"/>
                    <a:pt x="86" y="462"/>
                  </a:cubicBezTo>
                  <a:cubicBezTo>
                    <a:pt x="39" y="494"/>
                    <a:pt x="39" y="494"/>
                    <a:pt x="39" y="494"/>
                  </a:cubicBezTo>
                  <a:cubicBezTo>
                    <a:pt x="16" y="510"/>
                    <a:pt x="7" y="540"/>
                    <a:pt x="19" y="565"/>
                  </a:cubicBezTo>
                  <a:cubicBezTo>
                    <a:pt x="50" y="633"/>
                    <a:pt x="50" y="633"/>
                    <a:pt x="50" y="633"/>
                  </a:cubicBezTo>
                  <a:cubicBezTo>
                    <a:pt x="59" y="654"/>
                    <a:pt x="80" y="667"/>
                    <a:pt x="102" y="667"/>
                  </a:cubicBezTo>
                  <a:cubicBezTo>
                    <a:pt x="108" y="667"/>
                    <a:pt x="112" y="666"/>
                    <a:pt x="117" y="665"/>
                  </a:cubicBezTo>
                  <a:cubicBezTo>
                    <a:pt x="173" y="650"/>
                    <a:pt x="173" y="650"/>
                    <a:pt x="173" y="650"/>
                  </a:cubicBezTo>
                  <a:cubicBezTo>
                    <a:pt x="173" y="650"/>
                    <a:pt x="174" y="651"/>
                    <a:pt x="174" y="651"/>
                  </a:cubicBezTo>
                  <a:cubicBezTo>
                    <a:pt x="186" y="665"/>
                    <a:pt x="200" y="677"/>
                    <a:pt x="214" y="689"/>
                  </a:cubicBezTo>
                  <a:cubicBezTo>
                    <a:pt x="215" y="689"/>
                    <a:pt x="215" y="690"/>
                    <a:pt x="215" y="691"/>
                  </a:cubicBezTo>
                  <a:cubicBezTo>
                    <a:pt x="205" y="746"/>
                    <a:pt x="205" y="746"/>
                    <a:pt x="205" y="746"/>
                  </a:cubicBezTo>
                  <a:cubicBezTo>
                    <a:pt x="199" y="774"/>
                    <a:pt x="215" y="801"/>
                    <a:pt x="241" y="811"/>
                  </a:cubicBezTo>
                  <a:cubicBezTo>
                    <a:pt x="312" y="838"/>
                    <a:pt x="312" y="838"/>
                    <a:pt x="312" y="838"/>
                  </a:cubicBezTo>
                  <a:cubicBezTo>
                    <a:pt x="318" y="840"/>
                    <a:pt x="325" y="841"/>
                    <a:pt x="332" y="841"/>
                  </a:cubicBezTo>
                  <a:cubicBezTo>
                    <a:pt x="352" y="841"/>
                    <a:pt x="372" y="830"/>
                    <a:pt x="382" y="812"/>
                  </a:cubicBezTo>
                  <a:cubicBezTo>
                    <a:pt x="410" y="763"/>
                    <a:pt x="410" y="763"/>
                    <a:pt x="410" y="763"/>
                  </a:cubicBezTo>
                  <a:cubicBezTo>
                    <a:pt x="410" y="762"/>
                    <a:pt x="411" y="762"/>
                    <a:pt x="412" y="762"/>
                  </a:cubicBezTo>
                  <a:cubicBezTo>
                    <a:pt x="429" y="763"/>
                    <a:pt x="447" y="762"/>
                    <a:pt x="465" y="760"/>
                  </a:cubicBezTo>
                  <a:cubicBezTo>
                    <a:pt x="465" y="760"/>
                    <a:pt x="466" y="760"/>
                    <a:pt x="467" y="761"/>
                  </a:cubicBezTo>
                  <a:cubicBezTo>
                    <a:pt x="499" y="808"/>
                    <a:pt x="499" y="808"/>
                    <a:pt x="499" y="808"/>
                  </a:cubicBezTo>
                  <a:cubicBezTo>
                    <a:pt x="510" y="824"/>
                    <a:pt x="528" y="833"/>
                    <a:pt x="547" y="833"/>
                  </a:cubicBezTo>
                  <a:cubicBezTo>
                    <a:pt x="555" y="833"/>
                    <a:pt x="563" y="832"/>
                    <a:pt x="571" y="828"/>
                  </a:cubicBezTo>
                  <a:cubicBezTo>
                    <a:pt x="639" y="797"/>
                    <a:pt x="639" y="797"/>
                    <a:pt x="639" y="797"/>
                  </a:cubicBezTo>
                  <a:cubicBezTo>
                    <a:pt x="665" y="785"/>
                    <a:pt x="678" y="757"/>
                    <a:pt x="671" y="730"/>
                  </a:cubicBezTo>
                  <a:cubicBezTo>
                    <a:pt x="656" y="676"/>
                    <a:pt x="656" y="676"/>
                    <a:pt x="656" y="676"/>
                  </a:cubicBezTo>
                  <a:cubicBezTo>
                    <a:pt x="656" y="675"/>
                    <a:pt x="657" y="674"/>
                    <a:pt x="657" y="673"/>
                  </a:cubicBezTo>
                  <a:cubicBezTo>
                    <a:pt x="671" y="661"/>
                    <a:pt x="684" y="647"/>
                    <a:pt x="695" y="634"/>
                  </a:cubicBezTo>
                  <a:cubicBezTo>
                    <a:pt x="695" y="633"/>
                    <a:pt x="696" y="633"/>
                    <a:pt x="697" y="633"/>
                  </a:cubicBezTo>
                  <a:cubicBezTo>
                    <a:pt x="753" y="643"/>
                    <a:pt x="753" y="643"/>
                    <a:pt x="753" y="643"/>
                  </a:cubicBezTo>
                  <a:cubicBezTo>
                    <a:pt x="757" y="644"/>
                    <a:pt x="760" y="644"/>
                    <a:pt x="764" y="644"/>
                  </a:cubicBezTo>
                  <a:cubicBezTo>
                    <a:pt x="788" y="644"/>
                    <a:pt x="810" y="629"/>
                    <a:pt x="819" y="607"/>
                  </a:cubicBezTo>
                  <a:cubicBezTo>
                    <a:pt x="845" y="536"/>
                    <a:pt x="845" y="536"/>
                    <a:pt x="845" y="536"/>
                  </a:cubicBezTo>
                  <a:cubicBezTo>
                    <a:pt x="855" y="510"/>
                    <a:pt x="844" y="480"/>
                    <a:pt x="820" y="466"/>
                  </a:cubicBezTo>
                  <a:cubicBezTo>
                    <a:pt x="771" y="438"/>
                    <a:pt x="771" y="438"/>
                    <a:pt x="771" y="438"/>
                  </a:cubicBezTo>
                  <a:cubicBezTo>
                    <a:pt x="771" y="438"/>
                    <a:pt x="770" y="437"/>
                    <a:pt x="770" y="436"/>
                  </a:cubicBezTo>
                  <a:cubicBezTo>
                    <a:pt x="771" y="418"/>
                    <a:pt x="771" y="399"/>
                    <a:pt x="769" y="381"/>
                  </a:cubicBezTo>
                  <a:cubicBezTo>
                    <a:pt x="769" y="380"/>
                    <a:pt x="769" y="380"/>
                    <a:pt x="769" y="379"/>
                  </a:cubicBezTo>
                  <a:cubicBezTo>
                    <a:pt x="817" y="347"/>
                    <a:pt x="817" y="347"/>
                    <a:pt x="817" y="347"/>
                  </a:cubicBezTo>
                  <a:cubicBezTo>
                    <a:pt x="840" y="331"/>
                    <a:pt x="849" y="301"/>
                    <a:pt x="837" y="275"/>
                  </a:cubicBezTo>
                  <a:cubicBezTo>
                    <a:pt x="806" y="207"/>
                    <a:pt x="806" y="207"/>
                    <a:pt x="806" y="207"/>
                  </a:cubicBezTo>
                  <a:cubicBezTo>
                    <a:pt x="796" y="188"/>
                    <a:pt x="776" y="175"/>
                    <a:pt x="753" y="175"/>
                  </a:cubicBezTo>
                  <a:close/>
                  <a:moveTo>
                    <a:pt x="737" y="332"/>
                  </a:moveTo>
                  <a:cubicBezTo>
                    <a:pt x="718" y="345"/>
                    <a:pt x="708" y="367"/>
                    <a:pt x="711" y="389"/>
                  </a:cubicBezTo>
                  <a:cubicBezTo>
                    <a:pt x="712" y="404"/>
                    <a:pt x="713" y="419"/>
                    <a:pt x="712" y="434"/>
                  </a:cubicBezTo>
                  <a:cubicBezTo>
                    <a:pt x="711" y="457"/>
                    <a:pt x="722" y="478"/>
                    <a:pt x="742" y="489"/>
                  </a:cubicBezTo>
                  <a:cubicBezTo>
                    <a:pt x="790" y="517"/>
                    <a:pt x="790" y="517"/>
                    <a:pt x="790" y="517"/>
                  </a:cubicBezTo>
                  <a:cubicBezTo>
                    <a:pt x="764" y="588"/>
                    <a:pt x="764" y="588"/>
                    <a:pt x="764" y="588"/>
                  </a:cubicBezTo>
                  <a:cubicBezTo>
                    <a:pt x="708" y="577"/>
                    <a:pt x="708" y="577"/>
                    <a:pt x="708" y="577"/>
                  </a:cubicBezTo>
                  <a:cubicBezTo>
                    <a:pt x="704" y="576"/>
                    <a:pt x="700" y="576"/>
                    <a:pt x="696" y="576"/>
                  </a:cubicBezTo>
                  <a:cubicBezTo>
                    <a:pt x="678" y="576"/>
                    <a:pt x="661" y="584"/>
                    <a:pt x="649" y="599"/>
                  </a:cubicBezTo>
                  <a:cubicBezTo>
                    <a:pt x="640" y="610"/>
                    <a:pt x="629" y="622"/>
                    <a:pt x="618" y="632"/>
                  </a:cubicBezTo>
                  <a:cubicBezTo>
                    <a:pt x="601" y="647"/>
                    <a:pt x="595" y="670"/>
                    <a:pt x="600" y="692"/>
                  </a:cubicBezTo>
                  <a:cubicBezTo>
                    <a:pt x="615" y="746"/>
                    <a:pt x="615" y="746"/>
                    <a:pt x="615" y="746"/>
                  </a:cubicBezTo>
                  <a:cubicBezTo>
                    <a:pt x="548" y="777"/>
                    <a:pt x="548" y="777"/>
                    <a:pt x="548" y="777"/>
                  </a:cubicBezTo>
                  <a:cubicBezTo>
                    <a:pt x="516" y="729"/>
                    <a:pt x="516" y="729"/>
                    <a:pt x="516" y="729"/>
                  </a:cubicBezTo>
                  <a:cubicBezTo>
                    <a:pt x="503" y="711"/>
                    <a:pt x="481" y="701"/>
                    <a:pt x="459" y="703"/>
                  </a:cubicBezTo>
                  <a:cubicBezTo>
                    <a:pt x="445" y="705"/>
                    <a:pt x="430" y="706"/>
                    <a:pt x="416" y="705"/>
                  </a:cubicBezTo>
                  <a:cubicBezTo>
                    <a:pt x="393" y="704"/>
                    <a:pt x="372" y="716"/>
                    <a:pt x="361" y="735"/>
                  </a:cubicBezTo>
                  <a:cubicBezTo>
                    <a:pt x="333" y="784"/>
                    <a:pt x="333" y="784"/>
                    <a:pt x="333" y="784"/>
                  </a:cubicBezTo>
                  <a:cubicBezTo>
                    <a:pt x="262" y="758"/>
                    <a:pt x="262" y="758"/>
                    <a:pt x="262" y="758"/>
                  </a:cubicBezTo>
                  <a:cubicBezTo>
                    <a:pt x="273" y="703"/>
                    <a:pt x="273" y="703"/>
                    <a:pt x="273" y="703"/>
                  </a:cubicBezTo>
                  <a:cubicBezTo>
                    <a:pt x="277" y="680"/>
                    <a:pt x="269" y="658"/>
                    <a:pt x="251" y="644"/>
                  </a:cubicBezTo>
                  <a:cubicBezTo>
                    <a:pt x="239" y="634"/>
                    <a:pt x="228" y="624"/>
                    <a:pt x="218" y="613"/>
                  </a:cubicBezTo>
                  <a:cubicBezTo>
                    <a:pt x="206" y="600"/>
                    <a:pt x="190" y="593"/>
                    <a:pt x="173" y="593"/>
                  </a:cubicBezTo>
                  <a:cubicBezTo>
                    <a:pt x="168" y="593"/>
                    <a:pt x="163" y="594"/>
                    <a:pt x="158" y="595"/>
                  </a:cubicBezTo>
                  <a:cubicBezTo>
                    <a:pt x="103" y="610"/>
                    <a:pt x="103" y="610"/>
                    <a:pt x="103" y="610"/>
                  </a:cubicBezTo>
                  <a:cubicBezTo>
                    <a:pt x="72" y="542"/>
                    <a:pt x="72" y="542"/>
                    <a:pt x="72" y="542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38" y="498"/>
                    <a:pt x="148" y="476"/>
                    <a:pt x="145" y="453"/>
                  </a:cubicBezTo>
                  <a:cubicBezTo>
                    <a:pt x="143" y="438"/>
                    <a:pt x="143" y="423"/>
                    <a:pt x="144" y="407"/>
                  </a:cubicBezTo>
                  <a:cubicBezTo>
                    <a:pt x="145" y="385"/>
                    <a:pt x="133" y="364"/>
                    <a:pt x="114" y="353"/>
                  </a:cubicBezTo>
                  <a:cubicBezTo>
                    <a:pt x="65" y="325"/>
                    <a:pt x="65" y="325"/>
                    <a:pt x="65" y="325"/>
                  </a:cubicBezTo>
                  <a:cubicBezTo>
                    <a:pt x="91" y="255"/>
                    <a:pt x="91" y="255"/>
                    <a:pt x="91" y="255"/>
                  </a:cubicBezTo>
                  <a:cubicBezTo>
                    <a:pt x="91" y="255"/>
                    <a:pt x="91" y="255"/>
                    <a:pt x="91" y="255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7"/>
                    <a:pt x="155" y="267"/>
                    <a:pt x="158" y="267"/>
                  </a:cubicBezTo>
                  <a:cubicBezTo>
                    <a:pt x="177" y="267"/>
                    <a:pt x="194" y="259"/>
                    <a:pt x="205" y="244"/>
                  </a:cubicBezTo>
                  <a:cubicBezTo>
                    <a:pt x="215" y="232"/>
                    <a:pt x="225" y="221"/>
                    <a:pt x="236" y="210"/>
                  </a:cubicBezTo>
                  <a:cubicBezTo>
                    <a:pt x="253" y="195"/>
                    <a:pt x="260" y="172"/>
                    <a:pt x="254" y="151"/>
                  </a:cubicBezTo>
                  <a:cubicBezTo>
                    <a:pt x="239" y="96"/>
                    <a:pt x="239" y="96"/>
                    <a:pt x="239" y="96"/>
                  </a:cubicBezTo>
                  <a:cubicBezTo>
                    <a:pt x="307" y="65"/>
                    <a:pt x="307" y="65"/>
                    <a:pt x="307" y="65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351" y="130"/>
                    <a:pt x="373" y="140"/>
                    <a:pt x="396" y="138"/>
                  </a:cubicBezTo>
                  <a:cubicBezTo>
                    <a:pt x="411" y="136"/>
                    <a:pt x="427" y="135"/>
                    <a:pt x="442" y="136"/>
                  </a:cubicBezTo>
                  <a:cubicBezTo>
                    <a:pt x="465" y="137"/>
                    <a:pt x="487" y="126"/>
                    <a:pt x="498" y="106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96" y="85"/>
                    <a:pt x="596" y="85"/>
                    <a:pt x="596" y="85"/>
                  </a:cubicBezTo>
                  <a:cubicBezTo>
                    <a:pt x="585" y="141"/>
                    <a:pt x="585" y="141"/>
                    <a:pt x="585" y="141"/>
                  </a:cubicBezTo>
                  <a:cubicBezTo>
                    <a:pt x="581" y="163"/>
                    <a:pt x="589" y="185"/>
                    <a:pt x="607" y="199"/>
                  </a:cubicBezTo>
                  <a:cubicBezTo>
                    <a:pt x="618" y="208"/>
                    <a:pt x="629" y="219"/>
                    <a:pt x="640" y="230"/>
                  </a:cubicBezTo>
                  <a:cubicBezTo>
                    <a:pt x="651" y="243"/>
                    <a:pt x="668" y="250"/>
                    <a:pt x="685" y="250"/>
                  </a:cubicBezTo>
                  <a:cubicBezTo>
                    <a:pt x="690" y="250"/>
                    <a:pt x="695" y="249"/>
                    <a:pt x="701" y="248"/>
                  </a:cubicBezTo>
                  <a:cubicBezTo>
                    <a:pt x="754" y="233"/>
                    <a:pt x="754" y="233"/>
                    <a:pt x="754" y="233"/>
                  </a:cubicBezTo>
                  <a:cubicBezTo>
                    <a:pt x="785" y="300"/>
                    <a:pt x="785" y="300"/>
                    <a:pt x="785" y="300"/>
                  </a:cubicBezTo>
                  <a:lnTo>
                    <a:pt x="737" y="332"/>
                  </a:lnTo>
                  <a:close/>
                  <a:moveTo>
                    <a:pt x="737" y="332"/>
                  </a:moveTo>
                  <a:cubicBezTo>
                    <a:pt x="737" y="332"/>
                    <a:pt x="737" y="332"/>
                    <a:pt x="737" y="3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495691" y="3685090"/>
            <a:ext cx="731520" cy="367959"/>
            <a:chOff x="8897938" y="5788026"/>
            <a:chExt cx="6864351" cy="3452813"/>
          </a:xfrm>
        </p:grpSpPr>
        <p:sp>
          <p:nvSpPr>
            <p:cNvPr id="18" name="Freeform 408"/>
            <p:cNvSpPr>
              <a:spLocks/>
            </p:cNvSpPr>
            <p:nvPr/>
          </p:nvSpPr>
          <p:spPr bwMode="auto">
            <a:xfrm>
              <a:off x="11071226" y="5913438"/>
              <a:ext cx="4568825" cy="3201988"/>
            </a:xfrm>
            <a:custGeom>
              <a:avLst/>
              <a:gdLst>
                <a:gd name="T0" fmla="*/ 521 w 1042"/>
                <a:gd name="T1" fmla="*/ 736 h 736"/>
                <a:gd name="T2" fmla="*/ 129 w 1042"/>
                <a:gd name="T3" fmla="*/ 736 h 736"/>
                <a:gd name="T4" fmla="*/ 0 w 1042"/>
                <a:gd name="T5" fmla="*/ 607 h 736"/>
                <a:gd name="T6" fmla="*/ 0 w 1042"/>
                <a:gd name="T7" fmla="*/ 129 h 736"/>
                <a:gd name="T8" fmla="*/ 129 w 1042"/>
                <a:gd name="T9" fmla="*/ 0 h 736"/>
                <a:gd name="T10" fmla="*/ 913 w 1042"/>
                <a:gd name="T11" fmla="*/ 0 h 736"/>
                <a:gd name="T12" fmla="*/ 1042 w 1042"/>
                <a:gd name="T13" fmla="*/ 129 h 736"/>
                <a:gd name="T14" fmla="*/ 1042 w 1042"/>
                <a:gd name="T15" fmla="*/ 607 h 736"/>
                <a:gd name="T16" fmla="*/ 913 w 1042"/>
                <a:gd name="T17" fmla="*/ 736 h 736"/>
                <a:gd name="T18" fmla="*/ 469 w 1042"/>
                <a:gd name="T19" fmla="*/ 73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2" h="736">
                  <a:moveTo>
                    <a:pt x="521" y="736"/>
                  </a:moveTo>
                  <a:cubicBezTo>
                    <a:pt x="129" y="736"/>
                    <a:pt x="129" y="736"/>
                    <a:pt x="129" y="736"/>
                  </a:cubicBezTo>
                  <a:cubicBezTo>
                    <a:pt x="58" y="736"/>
                    <a:pt x="0" y="678"/>
                    <a:pt x="0" y="60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58"/>
                    <a:pt x="58" y="0"/>
                    <a:pt x="129" y="0"/>
                  </a:cubicBezTo>
                  <a:cubicBezTo>
                    <a:pt x="913" y="0"/>
                    <a:pt x="913" y="0"/>
                    <a:pt x="913" y="0"/>
                  </a:cubicBezTo>
                  <a:cubicBezTo>
                    <a:pt x="984" y="0"/>
                    <a:pt x="1042" y="58"/>
                    <a:pt x="1042" y="129"/>
                  </a:cubicBezTo>
                  <a:cubicBezTo>
                    <a:pt x="1042" y="607"/>
                    <a:pt x="1042" y="607"/>
                    <a:pt x="1042" y="607"/>
                  </a:cubicBezTo>
                  <a:cubicBezTo>
                    <a:pt x="1042" y="678"/>
                    <a:pt x="984" y="736"/>
                    <a:pt x="913" y="736"/>
                  </a:cubicBezTo>
                  <a:cubicBezTo>
                    <a:pt x="469" y="736"/>
                    <a:pt x="469" y="736"/>
                    <a:pt x="469" y="73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409"/>
            <p:cNvSpPr>
              <a:spLocks noEditPoints="1"/>
            </p:cNvSpPr>
            <p:nvPr/>
          </p:nvSpPr>
          <p:spPr bwMode="auto">
            <a:xfrm>
              <a:off x="10944226" y="5788026"/>
              <a:ext cx="4818063" cy="3452813"/>
            </a:xfrm>
            <a:custGeom>
              <a:avLst/>
              <a:gdLst>
                <a:gd name="T0" fmla="*/ 158 w 1099"/>
                <a:gd name="T1" fmla="*/ 794 h 794"/>
                <a:gd name="T2" fmla="*/ 942 w 1099"/>
                <a:gd name="T3" fmla="*/ 794 h 794"/>
                <a:gd name="T4" fmla="*/ 1099 w 1099"/>
                <a:gd name="T5" fmla="*/ 636 h 794"/>
                <a:gd name="T6" fmla="*/ 1099 w 1099"/>
                <a:gd name="T7" fmla="*/ 158 h 794"/>
                <a:gd name="T8" fmla="*/ 942 w 1099"/>
                <a:gd name="T9" fmla="*/ 0 h 794"/>
                <a:gd name="T10" fmla="*/ 158 w 1099"/>
                <a:gd name="T11" fmla="*/ 0 h 794"/>
                <a:gd name="T12" fmla="*/ 1 w 1099"/>
                <a:gd name="T13" fmla="*/ 158 h 794"/>
                <a:gd name="T14" fmla="*/ 1 w 1099"/>
                <a:gd name="T15" fmla="*/ 636 h 794"/>
                <a:gd name="T16" fmla="*/ 158 w 1099"/>
                <a:gd name="T17" fmla="*/ 794 h 794"/>
                <a:gd name="T18" fmla="*/ 58 w 1099"/>
                <a:gd name="T19" fmla="*/ 158 h 794"/>
                <a:gd name="T20" fmla="*/ 158 w 1099"/>
                <a:gd name="T21" fmla="*/ 58 h 794"/>
                <a:gd name="T22" fmla="*/ 942 w 1099"/>
                <a:gd name="T23" fmla="*/ 58 h 794"/>
                <a:gd name="T24" fmla="*/ 1041 w 1099"/>
                <a:gd name="T25" fmla="*/ 158 h 794"/>
                <a:gd name="T26" fmla="*/ 1041 w 1099"/>
                <a:gd name="T27" fmla="*/ 636 h 794"/>
                <a:gd name="T28" fmla="*/ 942 w 1099"/>
                <a:gd name="T29" fmla="*/ 736 h 794"/>
                <a:gd name="T30" fmla="*/ 158 w 1099"/>
                <a:gd name="T31" fmla="*/ 736 h 794"/>
                <a:gd name="T32" fmla="*/ 58 w 1099"/>
                <a:gd name="T33" fmla="*/ 636 h 794"/>
                <a:gd name="T34" fmla="*/ 58 w 1099"/>
                <a:gd name="T35" fmla="*/ 158 h 794"/>
                <a:gd name="T36" fmla="*/ 58 w 1099"/>
                <a:gd name="T37" fmla="*/ 158 h 794"/>
                <a:gd name="T38" fmla="*/ 58 w 1099"/>
                <a:gd name="T39" fmla="*/ 158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9" h="794">
                  <a:moveTo>
                    <a:pt x="158" y="794"/>
                  </a:moveTo>
                  <a:cubicBezTo>
                    <a:pt x="942" y="794"/>
                    <a:pt x="942" y="794"/>
                    <a:pt x="942" y="794"/>
                  </a:cubicBezTo>
                  <a:cubicBezTo>
                    <a:pt x="1029" y="794"/>
                    <a:pt x="1099" y="723"/>
                    <a:pt x="1099" y="636"/>
                  </a:cubicBezTo>
                  <a:cubicBezTo>
                    <a:pt x="1099" y="158"/>
                    <a:pt x="1099" y="158"/>
                    <a:pt x="1099" y="158"/>
                  </a:cubicBezTo>
                  <a:cubicBezTo>
                    <a:pt x="1099" y="71"/>
                    <a:pt x="1029" y="0"/>
                    <a:pt x="942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71" y="0"/>
                    <a:pt x="1" y="71"/>
                    <a:pt x="1" y="158"/>
                  </a:cubicBezTo>
                  <a:cubicBezTo>
                    <a:pt x="1" y="636"/>
                    <a:pt x="1" y="636"/>
                    <a:pt x="1" y="636"/>
                  </a:cubicBezTo>
                  <a:cubicBezTo>
                    <a:pt x="0" y="723"/>
                    <a:pt x="71" y="794"/>
                    <a:pt x="158" y="794"/>
                  </a:cubicBezTo>
                  <a:close/>
                  <a:moveTo>
                    <a:pt x="58" y="158"/>
                  </a:moveTo>
                  <a:cubicBezTo>
                    <a:pt x="58" y="103"/>
                    <a:pt x="103" y="58"/>
                    <a:pt x="158" y="58"/>
                  </a:cubicBezTo>
                  <a:cubicBezTo>
                    <a:pt x="942" y="58"/>
                    <a:pt x="942" y="58"/>
                    <a:pt x="942" y="58"/>
                  </a:cubicBezTo>
                  <a:cubicBezTo>
                    <a:pt x="997" y="58"/>
                    <a:pt x="1041" y="103"/>
                    <a:pt x="1041" y="158"/>
                  </a:cubicBezTo>
                  <a:cubicBezTo>
                    <a:pt x="1041" y="636"/>
                    <a:pt x="1041" y="636"/>
                    <a:pt x="1041" y="636"/>
                  </a:cubicBezTo>
                  <a:cubicBezTo>
                    <a:pt x="1041" y="691"/>
                    <a:pt x="997" y="736"/>
                    <a:pt x="942" y="736"/>
                  </a:cubicBezTo>
                  <a:cubicBezTo>
                    <a:pt x="158" y="736"/>
                    <a:pt x="158" y="736"/>
                    <a:pt x="158" y="736"/>
                  </a:cubicBezTo>
                  <a:cubicBezTo>
                    <a:pt x="103" y="736"/>
                    <a:pt x="58" y="691"/>
                    <a:pt x="58" y="636"/>
                  </a:cubicBezTo>
                  <a:lnTo>
                    <a:pt x="58" y="158"/>
                  </a:lnTo>
                  <a:close/>
                  <a:moveTo>
                    <a:pt x="58" y="158"/>
                  </a:moveTo>
                  <a:cubicBezTo>
                    <a:pt x="58" y="158"/>
                    <a:pt x="58" y="158"/>
                    <a:pt x="58" y="15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410"/>
            <p:cNvSpPr>
              <a:spLocks noEditPoints="1"/>
            </p:cNvSpPr>
            <p:nvPr/>
          </p:nvSpPr>
          <p:spPr bwMode="auto">
            <a:xfrm>
              <a:off x="11593513" y="6396038"/>
              <a:ext cx="3524250" cy="2205038"/>
            </a:xfrm>
            <a:custGeom>
              <a:avLst/>
              <a:gdLst>
                <a:gd name="T0" fmla="*/ 11 w 804"/>
                <a:gd name="T1" fmla="*/ 497 h 507"/>
                <a:gd name="T2" fmla="*/ 33 w 804"/>
                <a:gd name="T3" fmla="*/ 507 h 507"/>
                <a:gd name="T4" fmla="*/ 52 w 804"/>
                <a:gd name="T5" fmla="*/ 500 h 507"/>
                <a:gd name="T6" fmla="*/ 303 w 804"/>
                <a:gd name="T7" fmla="*/ 279 h 507"/>
                <a:gd name="T8" fmla="*/ 384 w 804"/>
                <a:gd name="T9" fmla="*/ 342 h 507"/>
                <a:gd name="T10" fmla="*/ 402 w 804"/>
                <a:gd name="T11" fmla="*/ 348 h 507"/>
                <a:gd name="T12" fmla="*/ 420 w 804"/>
                <a:gd name="T13" fmla="*/ 342 h 507"/>
                <a:gd name="T14" fmla="*/ 504 w 804"/>
                <a:gd name="T15" fmla="*/ 277 h 507"/>
                <a:gd name="T16" fmla="*/ 752 w 804"/>
                <a:gd name="T17" fmla="*/ 499 h 507"/>
                <a:gd name="T18" fmla="*/ 771 w 804"/>
                <a:gd name="T19" fmla="*/ 507 h 507"/>
                <a:gd name="T20" fmla="*/ 793 w 804"/>
                <a:gd name="T21" fmla="*/ 497 h 507"/>
                <a:gd name="T22" fmla="*/ 790 w 804"/>
                <a:gd name="T23" fmla="*/ 456 h 507"/>
                <a:gd name="T24" fmla="*/ 550 w 804"/>
                <a:gd name="T25" fmla="*/ 241 h 507"/>
                <a:gd name="T26" fmla="*/ 789 w 804"/>
                <a:gd name="T27" fmla="*/ 56 h 507"/>
                <a:gd name="T28" fmla="*/ 794 w 804"/>
                <a:gd name="T29" fmla="*/ 15 h 507"/>
                <a:gd name="T30" fmla="*/ 754 w 804"/>
                <a:gd name="T31" fmla="*/ 10 h 507"/>
                <a:gd name="T32" fmla="*/ 402 w 804"/>
                <a:gd name="T33" fmla="*/ 283 h 507"/>
                <a:gd name="T34" fmla="*/ 319 w 804"/>
                <a:gd name="T35" fmla="*/ 218 h 507"/>
                <a:gd name="T36" fmla="*/ 51 w 804"/>
                <a:gd name="T37" fmla="*/ 10 h 507"/>
                <a:gd name="T38" fmla="*/ 10 w 804"/>
                <a:gd name="T39" fmla="*/ 15 h 507"/>
                <a:gd name="T40" fmla="*/ 15 w 804"/>
                <a:gd name="T41" fmla="*/ 56 h 507"/>
                <a:gd name="T42" fmla="*/ 256 w 804"/>
                <a:gd name="T43" fmla="*/ 243 h 507"/>
                <a:gd name="T44" fmla="*/ 14 w 804"/>
                <a:gd name="T45" fmla="*/ 456 h 507"/>
                <a:gd name="T46" fmla="*/ 11 w 804"/>
                <a:gd name="T47" fmla="*/ 497 h 507"/>
                <a:gd name="T48" fmla="*/ 11 w 804"/>
                <a:gd name="T49" fmla="*/ 497 h 507"/>
                <a:gd name="T50" fmla="*/ 11 w 804"/>
                <a:gd name="T51" fmla="*/ 49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4" h="507">
                  <a:moveTo>
                    <a:pt x="11" y="497"/>
                  </a:moveTo>
                  <a:cubicBezTo>
                    <a:pt x="17" y="504"/>
                    <a:pt x="25" y="507"/>
                    <a:pt x="33" y="507"/>
                  </a:cubicBezTo>
                  <a:cubicBezTo>
                    <a:pt x="40" y="507"/>
                    <a:pt x="47" y="505"/>
                    <a:pt x="52" y="500"/>
                  </a:cubicBezTo>
                  <a:cubicBezTo>
                    <a:pt x="303" y="279"/>
                    <a:pt x="303" y="279"/>
                    <a:pt x="303" y="279"/>
                  </a:cubicBezTo>
                  <a:cubicBezTo>
                    <a:pt x="384" y="342"/>
                    <a:pt x="384" y="342"/>
                    <a:pt x="384" y="342"/>
                  </a:cubicBezTo>
                  <a:cubicBezTo>
                    <a:pt x="389" y="346"/>
                    <a:pt x="396" y="348"/>
                    <a:pt x="402" y="348"/>
                  </a:cubicBezTo>
                  <a:cubicBezTo>
                    <a:pt x="408" y="348"/>
                    <a:pt x="414" y="346"/>
                    <a:pt x="420" y="342"/>
                  </a:cubicBezTo>
                  <a:cubicBezTo>
                    <a:pt x="504" y="277"/>
                    <a:pt x="504" y="277"/>
                    <a:pt x="504" y="277"/>
                  </a:cubicBezTo>
                  <a:cubicBezTo>
                    <a:pt x="752" y="499"/>
                    <a:pt x="752" y="499"/>
                    <a:pt x="752" y="499"/>
                  </a:cubicBezTo>
                  <a:cubicBezTo>
                    <a:pt x="757" y="504"/>
                    <a:pt x="764" y="507"/>
                    <a:pt x="771" y="507"/>
                  </a:cubicBezTo>
                  <a:cubicBezTo>
                    <a:pt x="779" y="507"/>
                    <a:pt x="787" y="504"/>
                    <a:pt x="793" y="497"/>
                  </a:cubicBezTo>
                  <a:cubicBezTo>
                    <a:pt x="803" y="485"/>
                    <a:pt x="802" y="467"/>
                    <a:pt x="790" y="456"/>
                  </a:cubicBezTo>
                  <a:cubicBezTo>
                    <a:pt x="550" y="241"/>
                    <a:pt x="550" y="241"/>
                    <a:pt x="550" y="241"/>
                  </a:cubicBezTo>
                  <a:cubicBezTo>
                    <a:pt x="789" y="56"/>
                    <a:pt x="789" y="56"/>
                    <a:pt x="789" y="56"/>
                  </a:cubicBezTo>
                  <a:cubicBezTo>
                    <a:pt x="802" y="46"/>
                    <a:pt x="804" y="27"/>
                    <a:pt x="794" y="15"/>
                  </a:cubicBezTo>
                  <a:cubicBezTo>
                    <a:pt x="784" y="2"/>
                    <a:pt x="766" y="0"/>
                    <a:pt x="754" y="10"/>
                  </a:cubicBezTo>
                  <a:cubicBezTo>
                    <a:pt x="402" y="283"/>
                    <a:pt x="402" y="283"/>
                    <a:pt x="402" y="283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38" y="0"/>
                    <a:pt x="20" y="2"/>
                    <a:pt x="10" y="15"/>
                  </a:cubicBezTo>
                  <a:cubicBezTo>
                    <a:pt x="0" y="28"/>
                    <a:pt x="3" y="46"/>
                    <a:pt x="15" y="56"/>
                  </a:cubicBezTo>
                  <a:cubicBezTo>
                    <a:pt x="256" y="243"/>
                    <a:pt x="256" y="243"/>
                    <a:pt x="256" y="243"/>
                  </a:cubicBezTo>
                  <a:cubicBezTo>
                    <a:pt x="14" y="456"/>
                    <a:pt x="14" y="456"/>
                    <a:pt x="14" y="456"/>
                  </a:cubicBezTo>
                  <a:cubicBezTo>
                    <a:pt x="2" y="467"/>
                    <a:pt x="1" y="485"/>
                    <a:pt x="11" y="497"/>
                  </a:cubicBezTo>
                  <a:close/>
                  <a:moveTo>
                    <a:pt x="11" y="497"/>
                  </a:moveTo>
                  <a:cubicBezTo>
                    <a:pt x="11" y="497"/>
                    <a:pt x="11" y="497"/>
                    <a:pt x="11" y="4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411"/>
            <p:cNvSpPr>
              <a:spLocks noEditPoints="1"/>
            </p:cNvSpPr>
            <p:nvPr/>
          </p:nvSpPr>
          <p:spPr bwMode="auto">
            <a:xfrm>
              <a:off x="9410701" y="7388226"/>
              <a:ext cx="1262063" cy="252413"/>
            </a:xfrm>
            <a:custGeom>
              <a:avLst/>
              <a:gdLst>
                <a:gd name="T0" fmla="*/ 259 w 288"/>
                <a:gd name="T1" fmla="*/ 58 h 58"/>
                <a:gd name="T2" fmla="*/ 288 w 288"/>
                <a:gd name="T3" fmla="*/ 29 h 58"/>
                <a:gd name="T4" fmla="*/ 259 w 288"/>
                <a:gd name="T5" fmla="*/ 0 h 58"/>
                <a:gd name="T6" fmla="*/ 29 w 288"/>
                <a:gd name="T7" fmla="*/ 0 h 58"/>
                <a:gd name="T8" fmla="*/ 0 w 288"/>
                <a:gd name="T9" fmla="*/ 29 h 58"/>
                <a:gd name="T10" fmla="*/ 29 w 288"/>
                <a:gd name="T11" fmla="*/ 58 h 58"/>
                <a:gd name="T12" fmla="*/ 259 w 288"/>
                <a:gd name="T13" fmla="*/ 58 h 58"/>
                <a:gd name="T14" fmla="*/ 259 w 288"/>
                <a:gd name="T15" fmla="*/ 58 h 58"/>
                <a:gd name="T16" fmla="*/ 259 w 288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58">
                  <a:moveTo>
                    <a:pt x="259" y="58"/>
                  </a:moveTo>
                  <a:cubicBezTo>
                    <a:pt x="275" y="58"/>
                    <a:pt x="288" y="45"/>
                    <a:pt x="288" y="29"/>
                  </a:cubicBezTo>
                  <a:cubicBezTo>
                    <a:pt x="288" y="13"/>
                    <a:pt x="275" y="0"/>
                    <a:pt x="25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lnTo>
                    <a:pt x="259" y="58"/>
                  </a:lnTo>
                  <a:close/>
                  <a:moveTo>
                    <a:pt x="259" y="58"/>
                  </a:moveTo>
                  <a:cubicBezTo>
                    <a:pt x="259" y="58"/>
                    <a:pt x="259" y="58"/>
                    <a:pt x="259" y="5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412"/>
            <p:cNvSpPr>
              <a:spLocks noEditPoints="1"/>
            </p:cNvSpPr>
            <p:nvPr/>
          </p:nvSpPr>
          <p:spPr bwMode="auto">
            <a:xfrm>
              <a:off x="8897938" y="6723063"/>
              <a:ext cx="1774825" cy="252413"/>
            </a:xfrm>
            <a:custGeom>
              <a:avLst/>
              <a:gdLst>
                <a:gd name="T0" fmla="*/ 29 w 405"/>
                <a:gd name="T1" fmla="*/ 58 h 58"/>
                <a:gd name="T2" fmla="*/ 376 w 405"/>
                <a:gd name="T3" fmla="*/ 58 h 58"/>
                <a:gd name="T4" fmla="*/ 405 w 405"/>
                <a:gd name="T5" fmla="*/ 29 h 58"/>
                <a:gd name="T6" fmla="*/ 376 w 405"/>
                <a:gd name="T7" fmla="*/ 0 h 58"/>
                <a:gd name="T8" fmla="*/ 29 w 405"/>
                <a:gd name="T9" fmla="*/ 0 h 58"/>
                <a:gd name="T10" fmla="*/ 0 w 405"/>
                <a:gd name="T11" fmla="*/ 29 h 58"/>
                <a:gd name="T12" fmla="*/ 29 w 405"/>
                <a:gd name="T13" fmla="*/ 58 h 58"/>
                <a:gd name="T14" fmla="*/ 29 w 405"/>
                <a:gd name="T15" fmla="*/ 58 h 58"/>
                <a:gd name="T16" fmla="*/ 29 w 405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58">
                  <a:moveTo>
                    <a:pt x="29" y="58"/>
                  </a:moveTo>
                  <a:cubicBezTo>
                    <a:pt x="376" y="58"/>
                    <a:pt x="376" y="58"/>
                    <a:pt x="376" y="58"/>
                  </a:cubicBezTo>
                  <a:cubicBezTo>
                    <a:pt x="392" y="58"/>
                    <a:pt x="405" y="45"/>
                    <a:pt x="405" y="29"/>
                  </a:cubicBezTo>
                  <a:cubicBezTo>
                    <a:pt x="405" y="13"/>
                    <a:pt x="392" y="0"/>
                    <a:pt x="37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  <a:moveTo>
                    <a:pt x="29" y="58"/>
                  </a:moveTo>
                  <a:cubicBezTo>
                    <a:pt x="29" y="58"/>
                    <a:pt x="29" y="58"/>
                    <a:pt x="29" y="5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13"/>
            <p:cNvSpPr>
              <a:spLocks noEditPoints="1"/>
            </p:cNvSpPr>
            <p:nvPr/>
          </p:nvSpPr>
          <p:spPr bwMode="auto">
            <a:xfrm>
              <a:off x="9756776" y="8053388"/>
              <a:ext cx="915988" cy="257175"/>
            </a:xfrm>
            <a:custGeom>
              <a:avLst/>
              <a:gdLst>
                <a:gd name="T0" fmla="*/ 209 w 209"/>
                <a:gd name="T1" fmla="*/ 29 h 59"/>
                <a:gd name="T2" fmla="*/ 180 w 209"/>
                <a:gd name="T3" fmla="*/ 0 h 59"/>
                <a:gd name="T4" fmla="*/ 29 w 209"/>
                <a:gd name="T5" fmla="*/ 0 h 59"/>
                <a:gd name="T6" fmla="*/ 0 w 209"/>
                <a:gd name="T7" fmla="*/ 29 h 59"/>
                <a:gd name="T8" fmla="*/ 29 w 209"/>
                <a:gd name="T9" fmla="*/ 59 h 59"/>
                <a:gd name="T10" fmla="*/ 180 w 209"/>
                <a:gd name="T11" fmla="*/ 59 h 59"/>
                <a:gd name="T12" fmla="*/ 209 w 209"/>
                <a:gd name="T13" fmla="*/ 29 h 59"/>
                <a:gd name="T14" fmla="*/ 209 w 209"/>
                <a:gd name="T15" fmla="*/ 29 h 59"/>
                <a:gd name="T16" fmla="*/ 209 w 209"/>
                <a:gd name="T1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59">
                  <a:moveTo>
                    <a:pt x="209" y="29"/>
                  </a:moveTo>
                  <a:cubicBezTo>
                    <a:pt x="209" y="13"/>
                    <a:pt x="196" y="0"/>
                    <a:pt x="18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9"/>
                    <a:pt x="29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96" y="59"/>
                    <a:pt x="209" y="45"/>
                    <a:pt x="209" y="29"/>
                  </a:cubicBezTo>
                  <a:close/>
                  <a:moveTo>
                    <a:pt x="209" y="29"/>
                  </a:moveTo>
                  <a:cubicBezTo>
                    <a:pt x="209" y="29"/>
                    <a:pt x="209" y="29"/>
                    <a:pt x="209" y="2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E3CD1E3-0C5B-4237-B2BB-ABEA29133DEA}"/>
              </a:ext>
            </a:extLst>
          </p:cNvPr>
          <p:cNvSpPr txBox="1"/>
          <p:nvPr/>
        </p:nvSpPr>
        <p:spPr>
          <a:xfrm>
            <a:off x="3419908" y="4233452"/>
            <a:ext cx="3154068" cy="532069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zh-CN" altLang="en-US" sz="2400" spc="900" smtClean="0">
                <a:ln w="3175"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Light" panose="00000400000000000000" pitchFamily="50" charset="0"/>
              </a:rPr>
              <a:t>郵箱地址</a:t>
            </a:r>
            <a:r>
              <a:rPr lang="en-US" altLang="zh-CN" sz="2400" spc="900" smtClean="0">
                <a:ln w="3175"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Light" panose="00000400000000000000" pitchFamily="50" charset="0"/>
              </a:rPr>
              <a:t>Mail</a:t>
            </a:r>
            <a:endParaRPr lang="en-US" altLang="ko-KR" sz="2400" spc="900" dirty="0">
              <a:ln w="3175">
                <a:solidFill>
                  <a:prstClr val="white">
                    <a:alpha val="45000"/>
                  </a:prstClr>
                </a:solidFill>
              </a:ln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98154" y="4984343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system-attwvn@mail.foxconn.com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E3CD1E3-0C5B-4237-B2BB-ABEA29133DEA}"/>
              </a:ext>
            </a:extLst>
          </p:cNvPr>
          <p:cNvSpPr txBox="1"/>
          <p:nvPr/>
        </p:nvSpPr>
        <p:spPr>
          <a:xfrm>
            <a:off x="7263102" y="4373110"/>
            <a:ext cx="4674743" cy="41549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defPPr>
              <a:defRPr lang="en-US"/>
            </a:defPPr>
            <a:lvl1pPr defTabSz="228600">
              <a:defRPr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sz="2400" b="0" smtClean="0">
                <a:solidFill>
                  <a:schemeClr val="bg1"/>
                </a:solidFill>
              </a:rPr>
              <a:t>越南</a:t>
            </a:r>
            <a:r>
              <a:rPr lang="en-US" altLang="zh-CN" sz="2400" b="0" smtClean="0">
                <a:solidFill>
                  <a:schemeClr val="bg1"/>
                </a:solidFill>
              </a:rPr>
              <a:t>-</a:t>
            </a:r>
            <a:r>
              <a:rPr lang="zh-CN" altLang="en-US" sz="2400" b="0" smtClean="0">
                <a:solidFill>
                  <a:schemeClr val="bg1"/>
                </a:solidFill>
              </a:rPr>
              <a:t>桂武廠區</a:t>
            </a:r>
            <a:r>
              <a:rPr lang="zh-CN" altLang="en-US" sz="2400" smtClean="0">
                <a:solidFill>
                  <a:schemeClr val="bg1"/>
                </a:solidFill>
              </a:rPr>
              <a:t> </a:t>
            </a:r>
            <a:r>
              <a:rPr lang="en-US" altLang="ko-KR" sz="2400" smtClean="0">
                <a:solidFill>
                  <a:schemeClr val="bg1"/>
                </a:solidFill>
              </a:rPr>
              <a:t>Nhà </a:t>
            </a:r>
            <a:r>
              <a:rPr lang="en-US" altLang="ko-KR" sz="2400">
                <a:solidFill>
                  <a:schemeClr val="bg1"/>
                </a:solidFill>
              </a:rPr>
              <a:t>xưởng </a:t>
            </a:r>
            <a:r>
              <a:rPr lang="en-US" altLang="ko-KR" sz="2400" smtClean="0">
                <a:solidFill>
                  <a:schemeClr val="bg1"/>
                </a:solidFill>
              </a:rPr>
              <a:t>Quế Võ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1759" y="4879026"/>
            <a:ext cx="18806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en-US" altLang="zh-CN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535+27299/20770</a:t>
            </a:r>
            <a:endParaRPr lang="en-US" altLang="ko-K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0363" y="4996702"/>
            <a:ext cx="4788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KCN Quế Võ, phường Nam Sơn, TP Bắc Ninh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DDF1B94-D222-4DAB-8C98-434923FFAD8B}"/>
              </a:ext>
            </a:extLst>
          </p:cNvPr>
          <p:cNvSpPr txBox="1"/>
          <p:nvPr/>
        </p:nvSpPr>
        <p:spPr>
          <a:xfrm>
            <a:off x="-19522" y="-189347"/>
            <a:ext cx="9138477" cy="1431161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3600" b="1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04</a:t>
            </a:r>
            <a:r>
              <a:rPr lang="zh-CN" altLang="en-US" sz="2400" b="1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、系統管理聯繫方</a:t>
            </a:r>
            <a:r>
              <a:rPr lang="zh-CN" altLang="en-US" sz="2400" b="1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式</a:t>
            </a:r>
            <a:endParaRPr lang="en-US" altLang="zh-CN" sz="2400" b="1" spc="300" smtClean="0">
              <a:ln>
                <a:solidFill>
                  <a:prstClr val="white">
                    <a:alpha val="45000"/>
                  </a:prstClr>
                </a:solidFill>
              </a:ln>
              <a:solidFill>
                <a:prstClr val="white"/>
              </a:solidFill>
              <a:latin typeface="Montserrat Semi Bold" panose="00000700000000000000" pitchFamily="50" charset="0"/>
            </a:endParaRPr>
          </a:p>
          <a:p>
            <a:pPr defTabSz="228600">
              <a:lnSpc>
                <a:spcPct val="150000"/>
              </a:lnSpc>
            </a:pPr>
            <a:r>
              <a:rPr lang="vi-VN" altLang="ko-KR" sz="2400" b="1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vi-VN" altLang="ko-KR" sz="2400" b="1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 liên hệ người quản lý hệ </a:t>
            </a:r>
            <a:r>
              <a:rPr lang="vi-VN" altLang="ko-KR" sz="2400" b="1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endParaRPr lang="en-US" altLang="zh-CN" sz="2400" b="1" spc="300" smtClean="0">
              <a:ln>
                <a:solidFill>
                  <a:prstClr val="white">
                    <a:alpha val="45000"/>
                  </a:prstClr>
                </a:solidFill>
              </a:ln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165" y="1597222"/>
            <a:ext cx="1477034" cy="147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17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034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18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954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F1BE9E-D742-43C6-8CB4-9E41682302FC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zh-CN" altLang="en-US" sz="3200" b="1" spc="300">
                <a:ln w="9525">
                  <a:noFill/>
                </a:ln>
                <a:solidFill>
                  <a:schemeClr val="bg1"/>
                </a:solidFill>
                <a:latin typeface="Montserrat Black" panose="00000A00000000000000" pitchFamily="50" charset="0"/>
              </a:rPr>
              <a:t>目</a:t>
            </a:r>
            <a:r>
              <a:rPr lang="zh-CN" altLang="en-US" sz="3200" b="1" spc="300" smtClean="0">
                <a:ln w="9525">
                  <a:noFill/>
                </a:ln>
                <a:solidFill>
                  <a:schemeClr val="bg1"/>
                </a:solidFill>
                <a:latin typeface="Montserrat Black" panose="00000A00000000000000" pitchFamily="50" charset="0"/>
              </a:rPr>
              <a:t>錄</a:t>
            </a:r>
            <a:r>
              <a:rPr lang="en-US" sz="3200" b="1">
                <a:solidFill>
                  <a:schemeClr val="bg1"/>
                </a:solidFill>
                <a:latin typeface="Candara" pitchFamily="34" charset="0"/>
              </a:rPr>
              <a:t>MỤC </a:t>
            </a:r>
            <a:r>
              <a:rPr lang="en-US" sz="3200" b="1" smtClean="0">
                <a:solidFill>
                  <a:schemeClr val="bg1"/>
                </a:solidFill>
                <a:latin typeface="Candara" pitchFamily="34" charset="0"/>
              </a:rPr>
              <a:t>LỤC</a:t>
            </a:r>
            <a:endParaRPr lang="en-US" sz="3200" b="1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DE5DCE-1118-477F-BAE8-B9021106E5F8}"/>
              </a:ext>
            </a:extLst>
          </p:cNvPr>
          <p:cNvSpPr txBox="1"/>
          <p:nvPr/>
        </p:nvSpPr>
        <p:spPr>
          <a:xfrm>
            <a:off x="9658846" y="2770565"/>
            <a:ext cx="2725778" cy="2518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zh-CN" altLang="en-US" sz="1000" b="1" spc="900">
                <a:ln w="3175"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ontserrat Light" panose="00000400000000000000" pitchFamily="50" charset="0"/>
              </a:rPr>
              <a:t>越南安全時空系統</a:t>
            </a:r>
            <a:endParaRPr lang="en-US" altLang="ko-KR" sz="1000" b="1" spc="300" dirty="0">
              <a:ln w="9525">
                <a:noFill/>
              </a:ln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4068795-5283-4AEB-88A3-B1C45E9D7C29}"/>
              </a:ext>
            </a:extLst>
          </p:cNvPr>
          <p:cNvSpPr/>
          <p:nvPr/>
        </p:nvSpPr>
        <p:spPr>
          <a:xfrm>
            <a:off x="10371020" y="4188240"/>
            <a:ext cx="228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r>
              <a:rPr lang="en-US" altLang="ko-KR" sz="1000" b="1" dirty="0">
                <a:solidFill>
                  <a:prstClr val="white"/>
                </a:solidFill>
                <a:latin typeface="Montserrat" panose="00000500000000000000" pitchFamily="50" charset="0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BF50C4A-172E-471C-B33E-A48AD855523E}"/>
              </a:ext>
            </a:extLst>
          </p:cNvPr>
          <p:cNvSpPr/>
          <p:nvPr/>
        </p:nvSpPr>
        <p:spPr>
          <a:xfrm>
            <a:off x="10717173" y="418824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r>
              <a:rPr lang="en-US" altLang="ko-KR" sz="600" b="1" dirty="0">
                <a:solidFill>
                  <a:prstClr val="white"/>
                </a:solidFill>
                <a:latin typeface="Montserrat" panose="00000500000000000000" pitchFamily="50" charset="0"/>
              </a:rPr>
              <a:t>2</a:t>
            </a:r>
            <a:endParaRPr lang="ko-KR" altLang="en-US" sz="600" b="1" dirty="0">
              <a:solidFill>
                <a:prstClr val="white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CE9C026-A50C-4680-AB43-9FF4FA1AEE91}"/>
              </a:ext>
            </a:extLst>
          </p:cNvPr>
          <p:cNvSpPr/>
          <p:nvPr/>
        </p:nvSpPr>
        <p:spPr>
          <a:xfrm>
            <a:off x="11033403" y="4188240"/>
            <a:ext cx="228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r>
              <a:rPr lang="en-US" altLang="ko-KR" sz="600" b="1" dirty="0">
                <a:solidFill>
                  <a:prstClr val="white"/>
                </a:solidFill>
                <a:latin typeface="Montserrat" panose="00000500000000000000" pitchFamily="50" charset="0"/>
              </a:rPr>
              <a:t>3</a:t>
            </a:r>
            <a:endParaRPr lang="ko-KR" altLang="en-US" sz="600" b="1" dirty="0">
              <a:solidFill>
                <a:prstClr val="white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CEB27B6-BDF8-4130-89CE-3A627DA83E6E}"/>
              </a:ext>
            </a:extLst>
          </p:cNvPr>
          <p:cNvSpPr/>
          <p:nvPr/>
        </p:nvSpPr>
        <p:spPr>
          <a:xfrm>
            <a:off x="11349633" y="4188240"/>
            <a:ext cx="22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r>
              <a:rPr lang="en-US" altLang="ko-KR" sz="600" b="1" dirty="0">
                <a:solidFill>
                  <a:prstClr val="white"/>
                </a:solidFill>
                <a:latin typeface="Montserrat" panose="00000500000000000000" pitchFamily="50" charset="0"/>
              </a:rPr>
              <a:t>4</a:t>
            </a:r>
            <a:endParaRPr lang="ko-KR" altLang="en-US" sz="600" b="1" dirty="0">
              <a:solidFill>
                <a:prstClr val="white"/>
              </a:solidFill>
              <a:latin typeface="Montserrat" panose="00000500000000000000" pitchFamily="50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042AE73-AA05-4407-9F4B-997B3EEB04F6}"/>
              </a:ext>
            </a:extLst>
          </p:cNvPr>
          <p:cNvGrpSpPr>
            <a:grpSpLocks noChangeAspect="1"/>
          </p:cNvGrpSpPr>
          <p:nvPr/>
        </p:nvGrpSpPr>
        <p:grpSpPr>
          <a:xfrm>
            <a:off x="388909" y="1371594"/>
            <a:ext cx="9256896" cy="4385093"/>
            <a:chOff x="3835401" y="2369910"/>
            <a:chExt cx="6671252" cy="6400800"/>
          </a:xfrm>
        </p:grpSpPr>
        <p:sp>
          <p:nvSpPr>
            <p:cNvPr id="16" name="Freeform: Shape 48">
              <a:extLst>
                <a:ext uri="{FF2B5EF4-FFF2-40B4-BE49-F238E27FC236}">
                  <a16:creationId xmlns="" xmlns:a16="http://schemas.microsoft.com/office/drawing/2014/main" id="{932FF838-1C87-43B9-9D5A-360E6991E1DC}"/>
                </a:ext>
              </a:extLst>
            </p:cNvPr>
            <p:cNvSpPr/>
            <p:nvPr/>
          </p:nvSpPr>
          <p:spPr>
            <a:xfrm>
              <a:off x="5386060" y="3187289"/>
              <a:ext cx="187614" cy="1394352"/>
            </a:xfrm>
            <a:custGeom>
              <a:avLst/>
              <a:gdLst>
                <a:gd name="connsiteX0" fmla="*/ 0 w 187614"/>
                <a:gd name="connsiteY0" fmla="*/ 0 h 1394352"/>
                <a:gd name="connsiteX1" fmla="*/ 187614 w 187614"/>
                <a:gd name="connsiteY1" fmla="*/ 191466 h 1394352"/>
                <a:gd name="connsiteX2" fmla="*/ 187614 w 187614"/>
                <a:gd name="connsiteY2" fmla="*/ 1394352 h 1394352"/>
                <a:gd name="connsiteX3" fmla="*/ 0 w 187614"/>
                <a:gd name="connsiteY3" fmla="*/ 1394352 h 13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614" h="1394352">
                  <a:moveTo>
                    <a:pt x="0" y="0"/>
                  </a:moveTo>
                  <a:lnTo>
                    <a:pt x="187614" y="191466"/>
                  </a:lnTo>
                  <a:lnTo>
                    <a:pt x="187614" y="1394352"/>
                  </a:lnTo>
                  <a:lnTo>
                    <a:pt x="0" y="13943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49">
              <a:extLst>
                <a:ext uri="{FF2B5EF4-FFF2-40B4-BE49-F238E27FC236}">
                  <a16:creationId xmlns="" xmlns:a16="http://schemas.microsoft.com/office/drawing/2014/main" id="{B21C94CA-F152-479A-8825-868EB29B502A}"/>
                </a:ext>
              </a:extLst>
            </p:cNvPr>
            <p:cNvSpPr/>
            <p:nvPr/>
          </p:nvSpPr>
          <p:spPr>
            <a:xfrm>
              <a:off x="5386060" y="7370347"/>
              <a:ext cx="187614" cy="1400363"/>
            </a:xfrm>
            <a:custGeom>
              <a:avLst/>
              <a:gdLst>
                <a:gd name="connsiteX0" fmla="*/ 0 w 187614"/>
                <a:gd name="connsiteY0" fmla="*/ 0 h 1400363"/>
                <a:gd name="connsiteX1" fmla="*/ 187614 w 187614"/>
                <a:gd name="connsiteY1" fmla="*/ 0 h 1400363"/>
                <a:gd name="connsiteX2" fmla="*/ 187614 w 187614"/>
                <a:gd name="connsiteY2" fmla="*/ 1237472 h 1400363"/>
                <a:gd name="connsiteX3" fmla="*/ 0 w 187614"/>
                <a:gd name="connsiteY3" fmla="*/ 1400363 h 140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614" h="1400363">
                  <a:moveTo>
                    <a:pt x="0" y="0"/>
                  </a:moveTo>
                  <a:lnTo>
                    <a:pt x="187614" y="0"/>
                  </a:lnTo>
                  <a:lnTo>
                    <a:pt x="187614" y="1237472"/>
                  </a:lnTo>
                  <a:lnTo>
                    <a:pt x="0" y="14003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5400" cap="rnd">
              <a:noFill/>
              <a:round/>
            </a:ln>
            <a:effectLst>
              <a:outerShdw blurRad="2159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50">
              <a:extLst>
                <a:ext uri="{FF2B5EF4-FFF2-40B4-BE49-F238E27FC236}">
                  <a16:creationId xmlns="" xmlns:a16="http://schemas.microsoft.com/office/drawing/2014/main" id="{D9625C9E-7FEA-40BE-960C-B1D0FB00651B}"/>
                </a:ext>
              </a:extLst>
            </p:cNvPr>
            <p:cNvSpPr/>
            <p:nvPr/>
          </p:nvSpPr>
          <p:spPr>
            <a:xfrm>
              <a:off x="5386060" y="4581111"/>
              <a:ext cx="192024" cy="1401423"/>
            </a:xfrm>
            <a:custGeom>
              <a:avLst/>
              <a:gdLst>
                <a:gd name="connsiteX0" fmla="*/ 0 w 3009900"/>
                <a:gd name="connsiteY0" fmla="*/ 0 h 5207634"/>
                <a:gd name="connsiteX1" fmla="*/ 3009900 w 3009900"/>
                <a:gd name="connsiteY1" fmla="*/ 0 h 5207634"/>
                <a:gd name="connsiteX2" fmla="*/ 3009900 w 3009900"/>
                <a:gd name="connsiteY2" fmla="*/ 1204076 h 5207634"/>
                <a:gd name="connsiteX3" fmla="*/ 3009900 w 3009900"/>
                <a:gd name="connsiteY3" fmla="*/ 2408152 h 5207634"/>
                <a:gd name="connsiteX4" fmla="*/ 3009900 w 3009900"/>
                <a:gd name="connsiteY4" fmla="*/ 3612228 h 5207634"/>
                <a:gd name="connsiteX5" fmla="*/ 3009900 w 3009900"/>
                <a:gd name="connsiteY5" fmla="*/ 5207634 h 5207634"/>
                <a:gd name="connsiteX6" fmla="*/ 0 w 3009900"/>
                <a:gd name="connsiteY6" fmla="*/ 5207634 h 5207634"/>
                <a:gd name="connsiteX7" fmla="*/ 0 w 3009900"/>
                <a:gd name="connsiteY7" fmla="*/ 3612228 h 5207634"/>
                <a:gd name="connsiteX8" fmla="*/ 0 w 3009900"/>
                <a:gd name="connsiteY8" fmla="*/ 2408152 h 5207634"/>
                <a:gd name="connsiteX9" fmla="*/ 0 w 3009900"/>
                <a:gd name="connsiteY9" fmla="*/ 1204076 h 520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9900" h="5207634">
                  <a:moveTo>
                    <a:pt x="0" y="0"/>
                  </a:moveTo>
                  <a:lnTo>
                    <a:pt x="3009900" y="0"/>
                  </a:lnTo>
                  <a:lnTo>
                    <a:pt x="3009900" y="1204076"/>
                  </a:lnTo>
                  <a:lnTo>
                    <a:pt x="3009900" y="2408152"/>
                  </a:lnTo>
                  <a:lnTo>
                    <a:pt x="3009900" y="3612228"/>
                  </a:lnTo>
                  <a:lnTo>
                    <a:pt x="3009900" y="5207634"/>
                  </a:lnTo>
                  <a:lnTo>
                    <a:pt x="0" y="5207634"/>
                  </a:lnTo>
                  <a:lnTo>
                    <a:pt x="0" y="3612228"/>
                  </a:lnTo>
                  <a:lnTo>
                    <a:pt x="0" y="2408152"/>
                  </a:lnTo>
                  <a:lnTo>
                    <a:pt x="0" y="12040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51">
              <a:extLst>
                <a:ext uri="{FF2B5EF4-FFF2-40B4-BE49-F238E27FC236}">
                  <a16:creationId xmlns="" xmlns:a16="http://schemas.microsoft.com/office/drawing/2014/main" id="{3AAED849-421A-458A-9248-D6ACC642C6C0}"/>
                </a:ext>
              </a:extLst>
            </p:cNvPr>
            <p:cNvSpPr/>
            <p:nvPr/>
          </p:nvSpPr>
          <p:spPr>
            <a:xfrm>
              <a:off x="5386060" y="5969454"/>
              <a:ext cx="192024" cy="1401423"/>
            </a:xfrm>
            <a:custGeom>
              <a:avLst/>
              <a:gdLst>
                <a:gd name="connsiteX0" fmla="*/ 0 w 3009900"/>
                <a:gd name="connsiteY0" fmla="*/ 0 h 5207634"/>
                <a:gd name="connsiteX1" fmla="*/ 3009900 w 3009900"/>
                <a:gd name="connsiteY1" fmla="*/ 0 h 5207634"/>
                <a:gd name="connsiteX2" fmla="*/ 3009900 w 3009900"/>
                <a:gd name="connsiteY2" fmla="*/ 1204076 h 5207634"/>
                <a:gd name="connsiteX3" fmla="*/ 3009900 w 3009900"/>
                <a:gd name="connsiteY3" fmla="*/ 2408152 h 5207634"/>
                <a:gd name="connsiteX4" fmla="*/ 3009900 w 3009900"/>
                <a:gd name="connsiteY4" fmla="*/ 3612228 h 5207634"/>
                <a:gd name="connsiteX5" fmla="*/ 3009900 w 3009900"/>
                <a:gd name="connsiteY5" fmla="*/ 5207634 h 5207634"/>
                <a:gd name="connsiteX6" fmla="*/ 0 w 3009900"/>
                <a:gd name="connsiteY6" fmla="*/ 5207634 h 5207634"/>
                <a:gd name="connsiteX7" fmla="*/ 0 w 3009900"/>
                <a:gd name="connsiteY7" fmla="*/ 3612228 h 5207634"/>
                <a:gd name="connsiteX8" fmla="*/ 0 w 3009900"/>
                <a:gd name="connsiteY8" fmla="*/ 2408152 h 5207634"/>
                <a:gd name="connsiteX9" fmla="*/ 0 w 3009900"/>
                <a:gd name="connsiteY9" fmla="*/ 1204076 h 520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9900" h="5207634">
                  <a:moveTo>
                    <a:pt x="0" y="0"/>
                  </a:moveTo>
                  <a:lnTo>
                    <a:pt x="3009900" y="0"/>
                  </a:lnTo>
                  <a:lnTo>
                    <a:pt x="3009900" y="1204076"/>
                  </a:lnTo>
                  <a:lnTo>
                    <a:pt x="3009900" y="2408152"/>
                  </a:lnTo>
                  <a:lnTo>
                    <a:pt x="3009900" y="3612228"/>
                  </a:lnTo>
                  <a:lnTo>
                    <a:pt x="3009900" y="5207634"/>
                  </a:lnTo>
                  <a:lnTo>
                    <a:pt x="0" y="5207634"/>
                  </a:lnTo>
                  <a:lnTo>
                    <a:pt x="0" y="3612228"/>
                  </a:lnTo>
                  <a:lnTo>
                    <a:pt x="0" y="2408152"/>
                  </a:lnTo>
                  <a:lnTo>
                    <a:pt x="0" y="1204076"/>
                  </a:lnTo>
                  <a:close/>
                </a:path>
              </a:pathLst>
            </a:custGeom>
            <a:solidFill>
              <a:srgbClr val="4B453F"/>
            </a:solidFill>
            <a:ln w="25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52">
              <a:extLst>
                <a:ext uri="{FF2B5EF4-FFF2-40B4-BE49-F238E27FC236}">
                  <a16:creationId xmlns="" xmlns:a16="http://schemas.microsoft.com/office/drawing/2014/main" id="{353F4671-FB1C-48AD-9408-5FCAE2489279}"/>
                </a:ext>
              </a:extLst>
            </p:cNvPr>
            <p:cNvSpPr/>
            <p:nvPr/>
          </p:nvSpPr>
          <p:spPr>
            <a:xfrm>
              <a:off x="5566351" y="3374232"/>
              <a:ext cx="4940300" cy="1207410"/>
            </a:xfrm>
            <a:custGeom>
              <a:avLst/>
              <a:gdLst>
                <a:gd name="connsiteX0" fmla="*/ 0 w 4940300"/>
                <a:gd name="connsiteY0" fmla="*/ 0 h 1207410"/>
                <a:gd name="connsiteX1" fmla="*/ 3640113 w 4940300"/>
                <a:gd name="connsiteY1" fmla="*/ 0 h 1207410"/>
                <a:gd name="connsiteX2" fmla="*/ 3640113 w 4940300"/>
                <a:gd name="connsiteY2" fmla="*/ 3 h 1207410"/>
                <a:gd name="connsiteX3" fmla="*/ 4940300 w 4940300"/>
                <a:gd name="connsiteY3" fmla="*/ 3 h 1207410"/>
                <a:gd name="connsiteX4" fmla="*/ 3640113 w 4940300"/>
                <a:gd name="connsiteY4" fmla="*/ 1202803 h 1207410"/>
                <a:gd name="connsiteX5" fmla="*/ 3640113 w 4940300"/>
                <a:gd name="connsiteY5" fmla="*/ 1207410 h 1207410"/>
                <a:gd name="connsiteX6" fmla="*/ 0 w 4940300"/>
                <a:gd name="connsiteY6" fmla="*/ 1207410 h 1207410"/>
                <a:gd name="connsiteX7" fmla="*/ 0 w 4940300"/>
                <a:gd name="connsiteY7" fmla="*/ 837509 h 1207410"/>
                <a:gd name="connsiteX8" fmla="*/ 0 w 4940300"/>
                <a:gd name="connsiteY8" fmla="*/ 558339 h 1207410"/>
                <a:gd name="connsiteX9" fmla="*/ 0 w 4940300"/>
                <a:gd name="connsiteY9" fmla="*/ 279170 h 120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0300" h="1207410">
                  <a:moveTo>
                    <a:pt x="0" y="0"/>
                  </a:moveTo>
                  <a:lnTo>
                    <a:pt x="3640113" y="0"/>
                  </a:lnTo>
                  <a:lnTo>
                    <a:pt x="3640113" y="3"/>
                  </a:lnTo>
                  <a:lnTo>
                    <a:pt x="4940300" y="3"/>
                  </a:lnTo>
                  <a:lnTo>
                    <a:pt x="3640113" y="1202803"/>
                  </a:lnTo>
                  <a:lnTo>
                    <a:pt x="3640113" y="1207410"/>
                  </a:lnTo>
                  <a:lnTo>
                    <a:pt x="0" y="1207410"/>
                  </a:lnTo>
                  <a:lnTo>
                    <a:pt x="0" y="837509"/>
                  </a:lnTo>
                  <a:lnTo>
                    <a:pt x="0" y="558339"/>
                  </a:lnTo>
                  <a:lnTo>
                    <a:pt x="0" y="279170"/>
                  </a:lnTo>
                  <a:close/>
                </a:path>
              </a:pathLst>
            </a:custGeom>
            <a:solidFill>
              <a:srgbClr val="F86252"/>
            </a:solidFill>
            <a:ln w="25400" cap="rnd">
              <a:noFill/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53">
              <a:extLst>
                <a:ext uri="{FF2B5EF4-FFF2-40B4-BE49-F238E27FC236}">
                  <a16:creationId xmlns="" xmlns:a16="http://schemas.microsoft.com/office/drawing/2014/main" id="{362A370B-1FFE-4DBE-800F-3D307AF52A61}"/>
                </a:ext>
              </a:extLst>
            </p:cNvPr>
            <p:cNvSpPr/>
            <p:nvPr/>
          </p:nvSpPr>
          <p:spPr>
            <a:xfrm>
              <a:off x="5566353" y="4581110"/>
              <a:ext cx="4940300" cy="1388345"/>
            </a:xfrm>
            <a:custGeom>
              <a:avLst/>
              <a:gdLst>
                <a:gd name="connsiteX0" fmla="*/ 0 w 4940300"/>
                <a:gd name="connsiteY0" fmla="*/ 0 h 1388345"/>
                <a:gd name="connsiteX1" fmla="*/ 3640112 w 4940300"/>
                <a:gd name="connsiteY1" fmla="*/ 0 h 1388345"/>
                <a:gd name="connsiteX2" fmla="*/ 3640112 w 4940300"/>
                <a:gd name="connsiteY2" fmla="*/ 6543 h 1388345"/>
                <a:gd name="connsiteX3" fmla="*/ 4940300 w 4940300"/>
                <a:gd name="connsiteY3" fmla="*/ 6543 h 1388345"/>
                <a:gd name="connsiteX4" fmla="*/ 3640112 w 4940300"/>
                <a:gd name="connsiteY4" fmla="*/ 1383676 h 1388345"/>
                <a:gd name="connsiteX5" fmla="*/ 3640112 w 4940300"/>
                <a:gd name="connsiteY5" fmla="*/ 1388344 h 1388345"/>
                <a:gd name="connsiteX6" fmla="*/ 3635705 w 4940300"/>
                <a:gd name="connsiteY6" fmla="*/ 1388344 h 1388345"/>
                <a:gd name="connsiteX7" fmla="*/ 3635704 w 4940300"/>
                <a:gd name="connsiteY7" fmla="*/ 1388345 h 1388345"/>
                <a:gd name="connsiteX8" fmla="*/ 3635704 w 4940300"/>
                <a:gd name="connsiteY8" fmla="*/ 1388344 h 1388345"/>
                <a:gd name="connsiteX9" fmla="*/ 0 w 4940300"/>
                <a:gd name="connsiteY9" fmla="*/ 1388344 h 1388345"/>
                <a:gd name="connsiteX10" fmla="*/ 0 w 4940300"/>
                <a:gd name="connsiteY10" fmla="*/ 963012 h 1388345"/>
                <a:gd name="connsiteX11" fmla="*/ 0 w 4940300"/>
                <a:gd name="connsiteY11" fmla="*/ 642008 h 1388345"/>
                <a:gd name="connsiteX12" fmla="*/ 0 w 4940300"/>
                <a:gd name="connsiteY12" fmla="*/ 321004 h 138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40300" h="1388345">
                  <a:moveTo>
                    <a:pt x="0" y="0"/>
                  </a:moveTo>
                  <a:lnTo>
                    <a:pt x="3640112" y="0"/>
                  </a:lnTo>
                  <a:lnTo>
                    <a:pt x="3640112" y="6543"/>
                  </a:lnTo>
                  <a:lnTo>
                    <a:pt x="4940300" y="6543"/>
                  </a:lnTo>
                  <a:lnTo>
                    <a:pt x="3640112" y="1383676"/>
                  </a:lnTo>
                  <a:lnTo>
                    <a:pt x="3640112" y="1388344"/>
                  </a:lnTo>
                  <a:lnTo>
                    <a:pt x="3635705" y="1388344"/>
                  </a:lnTo>
                  <a:lnTo>
                    <a:pt x="3635704" y="1388345"/>
                  </a:lnTo>
                  <a:lnTo>
                    <a:pt x="3635704" y="1388344"/>
                  </a:lnTo>
                  <a:lnTo>
                    <a:pt x="0" y="1388344"/>
                  </a:lnTo>
                  <a:lnTo>
                    <a:pt x="0" y="963012"/>
                  </a:lnTo>
                  <a:lnTo>
                    <a:pt x="0" y="642008"/>
                  </a:lnTo>
                  <a:lnTo>
                    <a:pt x="0" y="32100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noFill/>
              <a:round/>
            </a:ln>
            <a:effectLst>
              <a:outerShdw blurRad="215900" dist="889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54">
              <a:extLst>
                <a:ext uri="{FF2B5EF4-FFF2-40B4-BE49-F238E27FC236}">
                  <a16:creationId xmlns="" xmlns:a16="http://schemas.microsoft.com/office/drawing/2014/main" id="{20F71E08-F5D6-4D77-945C-8FEBB98A60E5}"/>
                </a:ext>
              </a:extLst>
            </p:cNvPr>
            <p:cNvSpPr/>
            <p:nvPr/>
          </p:nvSpPr>
          <p:spPr>
            <a:xfrm>
              <a:off x="5566352" y="5968925"/>
              <a:ext cx="4932009" cy="1401952"/>
            </a:xfrm>
            <a:custGeom>
              <a:avLst/>
              <a:gdLst>
                <a:gd name="connsiteX0" fmla="*/ 3627413 w 4932009"/>
                <a:gd name="connsiteY0" fmla="*/ 0 h 1401952"/>
                <a:gd name="connsiteX1" fmla="*/ 4932009 w 4932009"/>
                <a:gd name="connsiteY1" fmla="*/ 0 h 1401952"/>
                <a:gd name="connsiteX2" fmla="*/ 3635703 w 4932009"/>
                <a:gd name="connsiteY2" fmla="*/ 1392515 h 1401952"/>
                <a:gd name="connsiteX3" fmla="*/ 3635703 w 4932009"/>
                <a:gd name="connsiteY3" fmla="*/ 1401952 h 1401952"/>
                <a:gd name="connsiteX4" fmla="*/ 0 w 4932009"/>
                <a:gd name="connsiteY4" fmla="*/ 1401952 h 1401952"/>
                <a:gd name="connsiteX5" fmla="*/ 0 w 4932009"/>
                <a:gd name="connsiteY5" fmla="*/ 972613 h 1401952"/>
                <a:gd name="connsiteX6" fmla="*/ 0 w 4932009"/>
                <a:gd name="connsiteY6" fmla="*/ 648585 h 1401952"/>
                <a:gd name="connsiteX7" fmla="*/ 0 w 4932009"/>
                <a:gd name="connsiteY7" fmla="*/ 324557 h 1401952"/>
                <a:gd name="connsiteX8" fmla="*/ 0 w 4932009"/>
                <a:gd name="connsiteY8" fmla="*/ 528 h 1401952"/>
                <a:gd name="connsiteX9" fmla="*/ 3627413 w 4932009"/>
                <a:gd name="connsiteY9" fmla="*/ 528 h 14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2009" h="1401952">
                  <a:moveTo>
                    <a:pt x="3627413" y="0"/>
                  </a:moveTo>
                  <a:lnTo>
                    <a:pt x="4932009" y="0"/>
                  </a:lnTo>
                  <a:lnTo>
                    <a:pt x="3635703" y="1392515"/>
                  </a:lnTo>
                  <a:lnTo>
                    <a:pt x="3635703" y="1401952"/>
                  </a:lnTo>
                  <a:lnTo>
                    <a:pt x="0" y="1401952"/>
                  </a:lnTo>
                  <a:lnTo>
                    <a:pt x="0" y="972613"/>
                  </a:lnTo>
                  <a:lnTo>
                    <a:pt x="0" y="648585"/>
                  </a:lnTo>
                  <a:lnTo>
                    <a:pt x="0" y="324557"/>
                  </a:lnTo>
                  <a:lnTo>
                    <a:pt x="0" y="528"/>
                  </a:lnTo>
                  <a:lnTo>
                    <a:pt x="3627413" y="528"/>
                  </a:lnTo>
                  <a:close/>
                </a:path>
              </a:pathLst>
            </a:custGeom>
            <a:solidFill>
              <a:srgbClr val="6A625A"/>
            </a:solidFill>
            <a:ln w="25400" cap="rnd">
              <a:noFill/>
              <a:round/>
            </a:ln>
            <a:effectLst>
              <a:outerShdw blurRad="215900" dist="889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C3D17D25-5503-4C6C-882C-38015C1F633D}"/>
                </a:ext>
              </a:extLst>
            </p:cNvPr>
            <p:cNvGrpSpPr/>
            <p:nvPr/>
          </p:nvGrpSpPr>
          <p:grpSpPr>
            <a:xfrm>
              <a:off x="3835401" y="2369910"/>
              <a:ext cx="1552864" cy="6400800"/>
              <a:chOff x="4222297" y="2369910"/>
              <a:chExt cx="1165967" cy="64008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96EF00B5-EAB0-4516-87DC-CE0DBF2D5166}"/>
                  </a:ext>
                </a:extLst>
              </p:cNvPr>
              <p:cNvGrpSpPr/>
              <p:nvPr/>
            </p:nvGrpSpPr>
            <p:grpSpPr>
              <a:xfrm>
                <a:off x="4222297" y="2369910"/>
                <a:ext cx="1165967" cy="2217741"/>
                <a:chOff x="6486525" y="2486025"/>
                <a:chExt cx="1847850" cy="3514722"/>
              </a:xfrm>
              <a:solidFill>
                <a:schemeClr val="accent2"/>
              </a:solidFill>
            </p:grpSpPr>
            <p:sp>
              <p:nvSpPr>
                <p:cNvPr id="35" name="Isosceles Triangle 34">
                  <a:extLst>
                    <a:ext uri="{FF2B5EF4-FFF2-40B4-BE49-F238E27FC236}">
                      <a16:creationId xmlns="" xmlns:a16="http://schemas.microsoft.com/office/drawing/2014/main" id="{7E1A21BE-1281-4BE1-8C65-9BC3E052ADAD}"/>
                    </a:ext>
                  </a:extLst>
                </p:cNvPr>
                <p:cNvSpPr/>
                <p:nvPr/>
              </p:nvSpPr>
              <p:spPr>
                <a:xfrm>
                  <a:off x="6486525" y="2486025"/>
                  <a:ext cx="1847850" cy="1295400"/>
                </a:xfrm>
                <a:prstGeom prst="triangle">
                  <a:avLst/>
                </a:prstGeom>
                <a:solidFill>
                  <a:srgbClr val="F86252"/>
                </a:solidFill>
                <a:ln w="25400" cap="rnd">
                  <a:noFill/>
                  <a:round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28600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="" xmlns:a16="http://schemas.microsoft.com/office/drawing/2014/main" id="{BED6C8DD-2EF2-4F95-84E6-EE7CD360FDDB}"/>
                    </a:ext>
                  </a:extLst>
                </p:cNvPr>
                <p:cNvSpPr/>
                <p:nvPr/>
              </p:nvSpPr>
              <p:spPr>
                <a:xfrm>
                  <a:off x="6486525" y="3781423"/>
                  <a:ext cx="1847850" cy="2219324"/>
                </a:xfrm>
                <a:prstGeom prst="rect">
                  <a:avLst/>
                </a:prstGeom>
                <a:solidFill>
                  <a:srgbClr val="F86252"/>
                </a:solidFill>
                <a:ln w="25400" cap="rnd">
                  <a:noFill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28600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B0CC565C-15FC-4C36-A69B-B44D099C14D7}"/>
                  </a:ext>
                </a:extLst>
              </p:cNvPr>
              <p:cNvGrpSpPr/>
              <p:nvPr/>
            </p:nvGrpSpPr>
            <p:grpSpPr>
              <a:xfrm>
                <a:off x="4222297" y="3764263"/>
                <a:ext cx="1165967" cy="2217742"/>
                <a:chOff x="6486525" y="2486025"/>
                <a:chExt cx="1847850" cy="3514724"/>
              </a:xfrm>
              <a:solidFill>
                <a:schemeClr val="accent4"/>
              </a:solidFill>
            </p:grpSpPr>
            <p:sp>
              <p:nvSpPr>
                <p:cNvPr id="33" name="Isosceles Triangle 32">
                  <a:extLst>
                    <a:ext uri="{FF2B5EF4-FFF2-40B4-BE49-F238E27FC236}">
                      <a16:creationId xmlns="" xmlns:a16="http://schemas.microsoft.com/office/drawing/2014/main" id="{0979C258-5C9B-4CC9-BAC1-26F04494B9EA}"/>
                    </a:ext>
                  </a:extLst>
                </p:cNvPr>
                <p:cNvSpPr/>
                <p:nvPr/>
              </p:nvSpPr>
              <p:spPr>
                <a:xfrm>
                  <a:off x="6486525" y="2486025"/>
                  <a:ext cx="1847850" cy="1295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25400" cap="rnd">
                  <a:noFill/>
                  <a:round/>
                </a:ln>
                <a:effectLst>
                  <a:outerShdw blurRad="165100" dist="635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28600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id="{AA701DC0-BD56-4132-9BCE-E95ABE01AF10}"/>
                    </a:ext>
                  </a:extLst>
                </p:cNvPr>
                <p:cNvSpPr/>
                <p:nvPr/>
              </p:nvSpPr>
              <p:spPr>
                <a:xfrm>
                  <a:off x="6486525" y="3781423"/>
                  <a:ext cx="1847850" cy="22193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rnd">
                  <a:noFill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28600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D2CCCDE8-005B-4CD7-BCE4-FA4739EC4159}"/>
                  </a:ext>
                </a:extLst>
              </p:cNvPr>
              <p:cNvGrpSpPr/>
              <p:nvPr/>
            </p:nvGrpSpPr>
            <p:grpSpPr>
              <a:xfrm>
                <a:off x="4222297" y="5158616"/>
                <a:ext cx="1165967" cy="2217742"/>
                <a:chOff x="6486525" y="2486025"/>
                <a:chExt cx="1847850" cy="3514724"/>
              </a:xfrm>
              <a:solidFill>
                <a:srgbClr val="6A625A"/>
              </a:solidFill>
            </p:grpSpPr>
            <p:sp>
              <p:nvSpPr>
                <p:cNvPr id="31" name="Isosceles Triangle 30">
                  <a:extLst>
                    <a:ext uri="{FF2B5EF4-FFF2-40B4-BE49-F238E27FC236}">
                      <a16:creationId xmlns="" xmlns:a16="http://schemas.microsoft.com/office/drawing/2014/main" id="{53C9C364-7813-4EFE-BB11-199190268F04}"/>
                    </a:ext>
                  </a:extLst>
                </p:cNvPr>
                <p:cNvSpPr/>
                <p:nvPr/>
              </p:nvSpPr>
              <p:spPr>
                <a:xfrm>
                  <a:off x="6486525" y="2486025"/>
                  <a:ext cx="1847850" cy="1295400"/>
                </a:xfrm>
                <a:prstGeom prst="triangle">
                  <a:avLst/>
                </a:prstGeom>
                <a:grpFill/>
                <a:ln w="25400" cap="rnd">
                  <a:noFill/>
                  <a:round/>
                </a:ln>
                <a:effectLst>
                  <a:outerShdw blurRad="165100" dist="635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28600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6D9A8CAB-2CE0-4AF8-9C02-FF3757743429}"/>
                    </a:ext>
                  </a:extLst>
                </p:cNvPr>
                <p:cNvSpPr/>
                <p:nvPr/>
              </p:nvSpPr>
              <p:spPr>
                <a:xfrm>
                  <a:off x="6486525" y="3781423"/>
                  <a:ext cx="1847850" cy="2219326"/>
                </a:xfrm>
                <a:prstGeom prst="rect">
                  <a:avLst/>
                </a:prstGeom>
                <a:grpFill/>
                <a:ln w="25400" cap="rnd">
                  <a:noFill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28600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D34B67B0-F314-4A02-A40C-0297B27E6372}"/>
                  </a:ext>
                </a:extLst>
              </p:cNvPr>
              <p:cNvGrpSpPr/>
              <p:nvPr/>
            </p:nvGrpSpPr>
            <p:grpSpPr>
              <a:xfrm>
                <a:off x="4222297" y="6552968"/>
                <a:ext cx="1165967" cy="2217742"/>
                <a:chOff x="6486525" y="2486025"/>
                <a:chExt cx="1847850" cy="3514724"/>
              </a:xfrm>
              <a:solidFill>
                <a:schemeClr val="accent3"/>
              </a:solidFill>
            </p:grpSpPr>
            <p:sp>
              <p:nvSpPr>
                <p:cNvPr id="29" name="Isosceles Triangle 28">
                  <a:extLst>
                    <a:ext uri="{FF2B5EF4-FFF2-40B4-BE49-F238E27FC236}">
                      <a16:creationId xmlns="" xmlns:a16="http://schemas.microsoft.com/office/drawing/2014/main" id="{0ABF896B-C4DA-4C12-8BFB-CC3845C1D2E6}"/>
                    </a:ext>
                  </a:extLst>
                </p:cNvPr>
                <p:cNvSpPr/>
                <p:nvPr/>
              </p:nvSpPr>
              <p:spPr>
                <a:xfrm>
                  <a:off x="6486525" y="2486025"/>
                  <a:ext cx="1847850" cy="1295400"/>
                </a:xfrm>
                <a:prstGeom prst="triangle">
                  <a:avLst/>
                </a:prstGeom>
                <a:solidFill>
                  <a:schemeClr val="accent4"/>
                </a:solidFill>
                <a:ln w="25400" cap="rnd">
                  <a:noFill/>
                  <a:round/>
                </a:ln>
                <a:effectLst>
                  <a:outerShdw blurRad="165100" dist="635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28600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="" xmlns:a16="http://schemas.microsoft.com/office/drawing/2014/main" id="{C8AF6685-E77C-4197-A5BE-836306875010}"/>
                    </a:ext>
                  </a:extLst>
                </p:cNvPr>
                <p:cNvSpPr/>
                <p:nvPr/>
              </p:nvSpPr>
              <p:spPr>
                <a:xfrm>
                  <a:off x="6486525" y="3781423"/>
                  <a:ext cx="1847850" cy="2219326"/>
                </a:xfrm>
                <a:prstGeom prst="rect">
                  <a:avLst/>
                </a:prstGeom>
                <a:solidFill>
                  <a:schemeClr val="accent4"/>
                </a:solidFill>
                <a:ln w="25400" cap="rnd">
                  <a:noFill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28600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4" name="Freeform: Shape 56">
              <a:extLst>
                <a:ext uri="{FF2B5EF4-FFF2-40B4-BE49-F238E27FC236}">
                  <a16:creationId xmlns="" xmlns:a16="http://schemas.microsoft.com/office/drawing/2014/main" id="{274D6A66-E087-4EE2-8951-3300376A2A0C}"/>
                </a:ext>
              </a:extLst>
            </p:cNvPr>
            <p:cNvSpPr/>
            <p:nvPr/>
          </p:nvSpPr>
          <p:spPr>
            <a:xfrm>
              <a:off x="5566353" y="7370344"/>
              <a:ext cx="4940298" cy="1245021"/>
            </a:xfrm>
            <a:custGeom>
              <a:avLst/>
              <a:gdLst>
                <a:gd name="connsiteX0" fmla="*/ 0 w 4940298"/>
                <a:gd name="connsiteY0" fmla="*/ 0 h 1245020"/>
                <a:gd name="connsiteX1" fmla="*/ 3635702 w 4940298"/>
                <a:gd name="connsiteY1" fmla="*/ 0 h 1245020"/>
                <a:gd name="connsiteX2" fmla="*/ 3635702 w 4940298"/>
                <a:gd name="connsiteY2" fmla="*/ 2 h 1245020"/>
                <a:gd name="connsiteX3" fmla="*/ 4940298 w 4940298"/>
                <a:gd name="connsiteY3" fmla="*/ 2 h 1245020"/>
                <a:gd name="connsiteX4" fmla="*/ 3635702 w 4940298"/>
                <a:gd name="connsiteY4" fmla="*/ 1245020 h 1245020"/>
                <a:gd name="connsiteX5" fmla="*/ 3635702 w 4940298"/>
                <a:gd name="connsiteY5" fmla="*/ 1245017 h 1245020"/>
                <a:gd name="connsiteX6" fmla="*/ 0 w 4940298"/>
                <a:gd name="connsiteY6" fmla="*/ 1245017 h 1245020"/>
                <a:gd name="connsiteX7" fmla="*/ 0 w 4940298"/>
                <a:gd name="connsiteY7" fmla="*/ 863595 h 1245020"/>
                <a:gd name="connsiteX8" fmla="*/ 0 w 4940298"/>
                <a:gd name="connsiteY8" fmla="*/ 575730 h 1245020"/>
                <a:gd name="connsiteX9" fmla="*/ 0 w 4940298"/>
                <a:gd name="connsiteY9" fmla="*/ 287865 h 12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0298" h="1245020">
                  <a:moveTo>
                    <a:pt x="0" y="0"/>
                  </a:moveTo>
                  <a:lnTo>
                    <a:pt x="3635702" y="0"/>
                  </a:lnTo>
                  <a:lnTo>
                    <a:pt x="3635702" y="2"/>
                  </a:lnTo>
                  <a:lnTo>
                    <a:pt x="4940298" y="2"/>
                  </a:lnTo>
                  <a:lnTo>
                    <a:pt x="3635702" y="1245020"/>
                  </a:lnTo>
                  <a:lnTo>
                    <a:pt x="3635702" y="1245017"/>
                  </a:lnTo>
                  <a:lnTo>
                    <a:pt x="0" y="1245017"/>
                  </a:lnTo>
                  <a:lnTo>
                    <a:pt x="0" y="863595"/>
                  </a:lnTo>
                  <a:lnTo>
                    <a:pt x="0" y="575730"/>
                  </a:lnTo>
                  <a:lnTo>
                    <a:pt x="0" y="287865"/>
                  </a:lnTo>
                  <a:close/>
                </a:path>
              </a:pathLst>
            </a:custGeom>
            <a:solidFill>
              <a:schemeClr val="accent4"/>
            </a:solidFill>
            <a:ln w="25400" cap="rnd">
              <a:noFill/>
              <a:round/>
            </a:ln>
            <a:effectLst>
              <a:outerShdw blurRad="215900" dist="889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7C00546-9658-4A15-95D9-76247EAB6667}"/>
              </a:ext>
            </a:extLst>
          </p:cNvPr>
          <p:cNvSpPr txBox="1"/>
          <p:nvPr/>
        </p:nvSpPr>
        <p:spPr>
          <a:xfrm>
            <a:off x="1175443" y="4740607"/>
            <a:ext cx="561844" cy="47705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defTabSz="228600"/>
            <a:r>
              <a:rPr lang="en-US" altLang="ko-KR" sz="2800" b="1" spc="113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 Semi Bold" panose="00000700000000000000" pitchFamily="50" charset="0"/>
              </a:rPr>
              <a:t>04</a:t>
            </a:r>
            <a:endParaRPr lang="ko-KR" altLang="en-US" sz="2800" b="1" spc="113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4313FA7-18F9-4B0D-A23A-338A4308A3EA}"/>
              </a:ext>
            </a:extLst>
          </p:cNvPr>
          <p:cNvSpPr txBox="1"/>
          <p:nvPr/>
        </p:nvSpPr>
        <p:spPr>
          <a:xfrm>
            <a:off x="1153141" y="3559668"/>
            <a:ext cx="561844" cy="47705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defTabSz="228600"/>
            <a:r>
              <a:rPr lang="en-US" altLang="ko-KR" sz="2800" b="1" spc="113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 Semi Bold" panose="00000700000000000000" pitchFamily="50" charset="0"/>
              </a:rPr>
              <a:t>03</a:t>
            </a:r>
            <a:endParaRPr lang="ko-KR" altLang="en-US" sz="2800" b="1" spc="113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63E1E82-E7B2-4A59-9069-BF0F5EAD51CE}"/>
              </a:ext>
            </a:extLst>
          </p:cNvPr>
          <p:cNvSpPr txBox="1"/>
          <p:nvPr/>
        </p:nvSpPr>
        <p:spPr>
          <a:xfrm>
            <a:off x="1175443" y="2620947"/>
            <a:ext cx="561844" cy="47705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defTabSz="228600"/>
            <a:r>
              <a:rPr lang="en-US" altLang="ko-KR" sz="2800" b="1" spc="113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 Semi Bold" panose="00000700000000000000" pitchFamily="50" charset="0"/>
              </a:rPr>
              <a:t>02</a:t>
            </a:r>
            <a:endParaRPr lang="ko-KR" altLang="en-US" sz="2800" b="1" spc="113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E6496D0-99EA-475C-8DB2-77679C24CC11}"/>
              </a:ext>
            </a:extLst>
          </p:cNvPr>
          <p:cNvSpPr txBox="1"/>
          <p:nvPr/>
        </p:nvSpPr>
        <p:spPr>
          <a:xfrm>
            <a:off x="1186594" y="1684667"/>
            <a:ext cx="561844" cy="47705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defTabSz="228600"/>
            <a:r>
              <a:rPr lang="en-US" altLang="ko-KR" sz="2800" b="1" spc="113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 Semi Bold" panose="00000700000000000000" pitchFamily="50" charset="0"/>
              </a:rPr>
              <a:t>01</a:t>
            </a:r>
            <a:endParaRPr lang="ko-KR" altLang="en-US" sz="2800" b="1" spc="113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41" name="Freeform 576">
            <a:extLst>
              <a:ext uri="{FF2B5EF4-FFF2-40B4-BE49-F238E27FC236}">
                <a16:creationId xmlns="" xmlns:a16="http://schemas.microsoft.com/office/drawing/2014/main" id="{0F400564-1C4F-4F8A-B360-509E5F9CA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94365" y="4034736"/>
            <a:ext cx="238705" cy="182928"/>
          </a:xfrm>
          <a:custGeom>
            <a:avLst/>
            <a:gdLst>
              <a:gd name="T0" fmla="*/ 1664 w 1690"/>
              <a:gd name="T1" fmla="*/ 1037 h 1690"/>
              <a:gd name="T2" fmla="*/ 1689 w 1690"/>
              <a:gd name="T3" fmla="*/ 1037 h 1690"/>
              <a:gd name="T4" fmla="*/ 1689 w 1690"/>
              <a:gd name="T5" fmla="*/ 669 h 1690"/>
              <a:gd name="T6" fmla="*/ 1446 w 1690"/>
              <a:gd name="T7" fmla="*/ 669 h 1690"/>
              <a:gd name="T8" fmla="*/ 1396 w 1690"/>
              <a:gd name="T9" fmla="*/ 543 h 1690"/>
              <a:gd name="T10" fmla="*/ 1547 w 1690"/>
              <a:gd name="T11" fmla="*/ 393 h 1690"/>
              <a:gd name="T12" fmla="*/ 1572 w 1690"/>
              <a:gd name="T13" fmla="*/ 376 h 1690"/>
              <a:gd name="T14" fmla="*/ 1547 w 1690"/>
              <a:gd name="T15" fmla="*/ 359 h 1690"/>
              <a:gd name="T16" fmla="*/ 1329 w 1690"/>
              <a:gd name="T17" fmla="*/ 134 h 1690"/>
              <a:gd name="T18" fmla="*/ 1312 w 1690"/>
              <a:gd name="T19" fmla="*/ 117 h 1690"/>
              <a:gd name="T20" fmla="*/ 1288 w 1690"/>
              <a:gd name="T21" fmla="*/ 134 h 1690"/>
              <a:gd name="T22" fmla="*/ 1137 w 1690"/>
              <a:gd name="T23" fmla="*/ 284 h 1690"/>
              <a:gd name="T24" fmla="*/ 1020 w 1690"/>
              <a:gd name="T25" fmla="*/ 234 h 1690"/>
              <a:gd name="T26" fmla="*/ 1020 w 1690"/>
              <a:gd name="T27" fmla="*/ 0 h 1690"/>
              <a:gd name="T28" fmla="*/ 660 w 1690"/>
              <a:gd name="T29" fmla="*/ 0 h 1690"/>
              <a:gd name="T30" fmla="*/ 660 w 1690"/>
              <a:gd name="T31" fmla="*/ 234 h 1690"/>
              <a:gd name="T32" fmla="*/ 552 w 1690"/>
              <a:gd name="T33" fmla="*/ 284 h 1690"/>
              <a:gd name="T34" fmla="*/ 401 w 1690"/>
              <a:gd name="T35" fmla="*/ 134 h 1690"/>
              <a:gd name="T36" fmla="*/ 385 w 1690"/>
              <a:gd name="T37" fmla="*/ 117 h 1690"/>
              <a:gd name="T38" fmla="*/ 125 w 1690"/>
              <a:gd name="T39" fmla="*/ 376 h 1690"/>
              <a:gd name="T40" fmla="*/ 142 w 1690"/>
              <a:gd name="T41" fmla="*/ 393 h 1690"/>
              <a:gd name="T42" fmla="*/ 284 w 1690"/>
              <a:gd name="T43" fmla="*/ 535 h 1690"/>
              <a:gd name="T44" fmla="*/ 234 w 1690"/>
              <a:gd name="T45" fmla="*/ 660 h 1690"/>
              <a:gd name="T46" fmla="*/ 0 w 1690"/>
              <a:gd name="T47" fmla="*/ 660 h 1690"/>
              <a:gd name="T48" fmla="*/ 0 w 1690"/>
              <a:gd name="T49" fmla="*/ 1028 h 1690"/>
              <a:gd name="T50" fmla="*/ 234 w 1690"/>
              <a:gd name="T51" fmla="*/ 1028 h 1690"/>
              <a:gd name="T52" fmla="*/ 284 w 1690"/>
              <a:gd name="T53" fmla="*/ 1154 h 1690"/>
              <a:gd name="T54" fmla="*/ 142 w 1690"/>
              <a:gd name="T55" fmla="*/ 1296 h 1690"/>
              <a:gd name="T56" fmla="*/ 125 w 1690"/>
              <a:gd name="T57" fmla="*/ 1312 h 1690"/>
              <a:gd name="T58" fmla="*/ 142 w 1690"/>
              <a:gd name="T59" fmla="*/ 1338 h 1690"/>
              <a:gd name="T60" fmla="*/ 359 w 1690"/>
              <a:gd name="T61" fmla="*/ 1555 h 1690"/>
              <a:gd name="T62" fmla="*/ 385 w 1690"/>
              <a:gd name="T63" fmla="*/ 1572 h 1690"/>
              <a:gd name="T64" fmla="*/ 401 w 1690"/>
              <a:gd name="T65" fmla="*/ 1555 h 1690"/>
              <a:gd name="T66" fmla="*/ 552 w 1690"/>
              <a:gd name="T67" fmla="*/ 1413 h 1690"/>
              <a:gd name="T68" fmla="*/ 669 w 1690"/>
              <a:gd name="T69" fmla="*/ 1455 h 1690"/>
              <a:gd name="T70" fmla="*/ 669 w 1690"/>
              <a:gd name="T71" fmla="*/ 1689 h 1690"/>
              <a:gd name="T72" fmla="*/ 1037 w 1690"/>
              <a:gd name="T73" fmla="*/ 1689 h 1690"/>
              <a:gd name="T74" fmla="*/ 1037 w 1690"/>
              <a:gd name="T75" fmla="*/ 1455 h 1690"/>
              <a:gd name="T76" fmla="*/ 1137 w 1690"/>
              <a:gd name="T77" fmla="*/ 1404 h 1690"/>
              <a:gd name="T78" fmla="*/ 1312 w 1690"/>
              <a:gd name="T79" fmla="*/ 1572 h 1690"/>
              <a:gd name="T80" fmla="*/ 1329 w 1690"/>
              <a:gd name="T81" fmla="*/ 1555 h 1690"/>
              <a:gd name="T82" fmla="*/ 1547 w 1690"/>
              <a:gd name="T83" fmla="*/ 1338 h 1690"/>
              <a:gd name="T84" fmla="*/ 1572 w 1690"/>
              <a:gd name="T85" fmla="*/ 1312 h 1690"/>
              <a:gd name="T86" fmla="*/ 1396 w 1690"/>
              <a:gd name="T87" fmla="*/ 1145 h 1690"/>
              <a:gd name="T88" fmla="*/ 1446 w 1690"/>
              <a:gd name="T89" fmla="*/ 1037 h 1690"/>
              <a:gd name="T90" fmla="*/ 1664 w 1690"/>
              <a:gd name="T91" fmla="*/ 1037 h 1690"/>
              <a:gd name="T92" fmla="*/ 1221 w 1690"/>
              <a:gd name="T93" fmla="*/ 844 h 1690"/>
              <a:gd name="T94" fmla="*/ 844 w 1690"/>
              <a:gd name="T95" fmla="*/ 1229 h 1690"/>
              <a:gd name="T96" fmla="*/ 460 w 1690"/>
              <a:gd name="T97" fmla="*/ 844 h 1690"/>
              <a:gd name="T98" fmla="*/ 844 w 1690"/>
              <a:gd name="T99" fmla="*/ 468 h 1690"/>
              <a:gd name="T100" fmla="*/ 1221 w 1690"/>
              <a:gd name="T101" fmla="*/ 844 h 1690"/>
              <a:gd name="T102" fmla="*/ 1221 w 1690"/>
              <a:gd name="T103" fmla="*/ 844 h 1690"/>
              <a:gd name="T104" fmla="*/ 1221 w 1690"/>
              <a:gd name="T105" fmla="*/ 844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90" h="1690">
                <a:moveTo>
                  <a:pt x="1664" y="1037"/>
                </a:moveTo>
                <a:cubicBezTo>
                  <a:pt x="1689" y="1037"/>
                  <a:pt x="1689" y="1037"/>
                  <a:pt x="1689" y="1037"/>
                </a:cubicBezTo>
                <a:cubicBezTo>
                  <a:pt x="1689" y="669"/>
                  <a:pt x="1689" y="669"/>
                  <a:pt x="1689" y="669"/>
                </a:cubicBezTo>
                <a:cubicBezTo>
                  <a:pt x="1446" y="669"/>
                  <a:pt x="1446" y="669"/>
                  <a:pt x="1446" y="669"/>
                </a:cubicBezTo>
                <a:cubicBezTo>
                  <a:pt x="1438" y="627"/>
                  <a:pt x="1421" y="585"/>
                  <a:pt x="1396" y="543"/>
                </a:cubicBezTo>
                <a:cubicBezTo>
                  <a:pt x="1547" y="393"/>
                  <a:pt x="1547" y="393"/>
                  <a:pt x="1547" y="393"/>
                </a:cubicBezTo>
                <a:cubicBezTo>
                  <a:pt x="1572" y="376"/>
                  <a:pt x="1572" y="376"/>
                  <a:pt x="1572" y="376"/>
                </a:cubicBezTo>
                <a:cubicBezTo>
                  <a:pt x="1547" y="359"/>
                  <a:pt x="1547" y="359"/>
                  <a:pt x="1547" y="359"/>
                </a:cubicBezTo>
                <a:cubicBezTo>
                  <a:pt x="1329" y="134"/>
                  <a:pt x="1329" y="134"/>
                  <a:pt x="1329" y="134"/>
                </a:cubicBezTo>
                <a:cubicBezTo>
                  <a:pt x="1312" y="117"/>
                  <a:pt x="1312" y="117"/>
                  <a:pt x="1312" y="117"/>
                </a:cubicBezTo>
                <a:cubicBezTo>
                  <a:pt x="1288" y="134"/>
                  <a:pt x="1288" y="134"/>
                  <a:pt x="1288" y="134"/>
                </a:cubicBezTo>
                <a:cubicBezTo>
                  <a:pt x="1137" y="284"/>
                  <a:pt x="1137" y="284"/>
                  <a:pt x="1137" y="284"/>
                </a:cubicBezTo>
                <a:cubicBezTo>
                  <a:pt x="1104" y="267"/>
                  <a:pt x="1062" y="251"/>
                  <a:pt x="1020" y="234"/>
                </a:cubicBezTo>
                <a:cubicBezTo>
                  <a:pt x="1020" y="0"/>
                  <a:pt x="1020" y="0"/>
                  <a:pt x="102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234"/>
                  <a:pt x="660" y="234"/>
                  <a:pt x="660" y="234"/>
                </a:cubicBezTo>
                <a:cubicBezTo>
                  <a:pt x="619" y="251"/>
                  <a:pt x="585" y="267"/>
                  <a:pt x="552" y="284"/>
                </a:cubicBezTo>
                <a:cubicBezTo>
                  <a:pt x="401" y="134"/>
                  <a:pt x="401" y="134"/>
                  <a:pt x="401" y="134"/>
                </a:cubicBezTo>
                <a:cubicBezTo>
                  <a:pt x="385" y="117"/>
                  <a:pt x="385" y="117"/>
                  <a:pt x="385" y="117"/>
                </a:cubicBezTo>
                <a:cubicBezTo>
                  <a:pt x="125" y="376"/>
                  <a:pt x="125" y="376"/>
                  <a:pt x="125" y="376"/>
                </a:cubicBezTo>
                <a:cubicBezTo>
                  <a:pt x="142" y="393"/>
                  <a:pt x="142" y="393"/>
                  <a:pt x="142" y="393"/>
                </a:cubicBezTo>
                <a:cubicBezTo>
                  <a:pt x="284" y="535"/>
                  <a:pt x="284" y="535"/>
                  <a:pt x="284" y="535"/>
                </a:cubicBezTo>
                <a:cubicBezTo>
                  <a:pt x="267" y="577"/>
                  <a:pt x="251" y="619"/>
                  <a:pt x="234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234" y="1028"/>
                  <a:pt x="234" y="1028"/>
                  <a:pt x="234" y="1028"/>
                </a:cubicBezTo>
                <a:cubicBezTo>
                  <a:pt x="242" y="1070"/>
                  <a:pt x="259" y="1112"/>
                  <a:pt x="284" y="1154"/>
                </a:cubicBezTo>
                <a:cubicBezTo>
                  <a:pt x="142" y="1296"/>
                  <a:pt x="142" y="1296"/>
                  <a:pt x="142" y="1296"/>
                </a:cubicBezTo>
                <a:cubicBezTo>
                  <a:pt x="125" y="1312"/>
                  <a:pt x="125" y="1312"/>
                  <a:pt x="125" y="1312"/>
                </a:cubicBezTo>
                <a:cubicBezTo>
                  <a:pt x="142" y="1338"/>
                  <a:pt x="142" y="1338"/>
                  <a:pt x="142" y="1338"/>
                </a:cubicBezTo>
                <a:cubicBezTo>
                  <a:pt x="359" y="1555"/>
                  <a:pt x="359" y="1555"/>
                  <a:pt x="359" y="1555"/>
                </a:cubicBezTo>
                <a:cubicBezTo>
                  <a:pt x="385" y="1572"/>
                  <a:pt x="385" y="1572"/>
                  <a:pt x="385" y="1572"/>
                </a:cubicBezTo>
                <a:cubicBezTo>
                  <a:pt x="401" y="1555"/>
                  <a:pt x="401" y="1555"/>
                  <a:pt x="401" y="1555"/>
                </a:cubicBezTo>
                <a:cubicBezTo>
                  <a:pt x="552" y="1413"/>
                  <a:pt x="552" y="1413"/>
                  <a:pt x="552" y="1413"/>
                </a:cubicBezTo>
                <a:cubicBezTo>
                  <a:pt x="585" y="1430"/>
                  <a:pt x="627" y="1446"/>
                  <a:pt x="669" y="1455"/>
                </a:cubicBezTo>
                <a:cubicBezTo>
                  <a:pt x="669" y="1689"/>
                  <a:pt x="669" y="1689"/>
                  <a:pt x="669" y="1689"/>
                </a:cubicBezTo>
                <a:cubicBezTo>
                  <a:pt x="1037" y="1689"/>
                  <a:pt x="1037" y="1689"/>
                  <a:pt x="1037" y="1689"/>
                </a:cubicBezTo>
                <a:cubicBezTo>
                  <a:pt x="1037" y="1455"/>
                  <a:pt x="1037" y="1455"/>
                  <a:pt x="1037" y="1455"/>
                </a:cubicBezTo>
                <a:cubicBezTo>
                  <a:pt x="1070" y="1438"/>
                  <a:pt x="1104" y="1421"/>
                  <a:pt x="1137" y="1404"/>
                </a:cubicBezTo>
                <a:cubicBezTo>
                  <a:pt x="1312" y="1572"/>
                  <a:pt x="1312" y="1572"/>
                  <a:pt x="1312" y="1572"/>
                </a:cubicBezTo>
                <a:cubicBezTo>
                  <a:pt x="1329" y="1555"/>
                  <a:pt x="1329" y="1555"/>
                  <a:pt x="1329" y="1555"/>
                </a:cubicBezTo>
                <a:cubicBezTo>
                  <a:pt x="1547" y="1338"/>
                  <a:pt x="1547" y="1338"/>
                  <a:pt x="1547" y="1338"/>
                </a:cubicBezTo>
                <a:cubicBezTo>
                  <a:pt x="1572" y="1312"/>
                  <a:pt x="1572" y="1312"/>
                  <a:pt x="1572" y="1312"/>
                </a:cubicBezTo>
                <a:cubicBezTo>
                  <a:pt x="1396" y="1145"/>
                  <a:pt x="1396" y="1145"/>
                  <a:pt x="1396" y="1145"/>
                </a:cubicBezTo>
                <a:cubicBezTo>
                  <a:pt x="1421" y="1112"/>
                  <a:pt x="1438" y="1070"/>
                  <a:pt x="1446" y="1037"/>
                </a:cubicBezTo>
                <a:cubicBezTo>
                  <a:pt x="1664" y="1037"/>
                  <a:pt x="1664" y="1037"/>
                  <a:pt x="1664" y="1037"/>
                </a:cubicBezTo>
                <a:close/>
                <a:moveTo>
                  <a:pt x="1221" y="844"/>
                </a:moveTo>
                <a:cubicBezTo>
                  <a:pt x="1221" y="1053"/>
                  <a:pt x="1053" y="1229"/>
                  <a:pt x="844" y="1229"/>
                </a:cubicBezTo>
                <a:cubicBezTo>
                  <a:pt x="635" y="1229"/>
                  <a:pt x="460" y="1053"/>
                  <a:pt x="460" y="844"/>
                </a:cubicBezTo>
                <a:cubicBezTo>
                  <a:pt x="460" y="635"/>
                  <a:pt x="635" y="468"/>
                  <a:pt x="844" y="468"/>
                </a:cubicBezTo>
                <a:cubicBezTo>
                  <a:pt x="1053" y="468"/>
                  <a:pt x="1221" y="635"/>
                  <a:pt x="1221" y="844"/>
                </a:cubicBezTo>
                <a:close/>
                <a:moveTo>
                  <a:pt x="1221" y="844"/>
                </a:moveTo>
                <a:lnTo>
                  <a:pt x="1221" y="84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  <a:extLst/>
        </p:spPr>
        <p:txBody>
          <a:bodyPr wrap="none" lIns="60959" tIns="30479" rIns="60959" bIns="30479" anchor="ctr"/>
          <a:lstStyle/>
          <a:p>
            <a:pPr defTabSz="228600">
              <a:defRPr/>
            </a:pPr>
            <a:endParaRPr lang="en-US" sz="1600" dirty="0">
              <a:solidFill>
                <a:prstClr val="black"/>
              </a:solidFill>
              <a:ea typeface="SimSun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DDF1B94-D222-4DAB-8C98-434923FFAD8B}"/>
              </a:ext>
            </a:extLst>
          </p:cNvPr>
          <p:cNvSpPr txBox="1"/>
          <p:nvPr/>
        </p:nvSpPr>
        <p:spPr>
          <a:xfrm>
            <a:off x="2994851" y="4779415"/>
            <a:ext cx="5297022" cy="78483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zh-CN" altLang="en-US" sz="16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Montserrat Semi Bold" panose="00000700000000000000" pitchFamily="50" charset="0"/>
              </a:rPr>
              <a:t>系統管理聯繫方式</a:t>
            </a:r>
          </a:p>
          <a:p>
            <a:pPr defTabSz="228600">
              <a:lnSpc>
                <a:spcPct val="150000"/>
              </a:lnSpc>
            </a:pPr>
            <a:r>
              <a:rPr lang="vi-VN" altLang="ko-KR" sz="16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 thức liên hệ người quản lý hệ thống</a:t>
            </a:r>
            <a:endParaRPr lang="en-US" altLang="ko-KR" sz="16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5F2AD88-AB1B-4865-BEB4-6ED085B6A61C}"/>
              </a:ext>
            </a:extLst>
          </p:cNvPr>
          <p:cNvSpPr txBox="1"/>
          <p:nvPr/>
        </p:nvSpPr>
        <p:spPr>
          <a:xfrm>
            <a:off x="3005098" y="3894808"/>
            <a:ext cx="5286774" cy="78483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zh-CN" altLang="en-US" sz="16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Montserrat Semi Bold" panose="00000700000000000000" pitchFamily="50" charset="0"/>
              </a:rPr>
              <a:t>系統使用說明</a:t>
            </a:r>
            <a:endParaRPr lang="vi-VN" altLang="zh-CN" sz="16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Montserrat Semi Bold" panose="00000700000000000000" pitchFamily="50" charset="0"/>
            </a:endParaRPr>
          </a:p>
          <a:p>
            <a:pPr defTabSz="228600">
              <a:lnSpc>
                <a:spcPct val="150000"/>
              </a:lnSpc>
            </a:pPr>
            <a:r>
              <a:rPr lang="vi-VN" altLang="ko-KR" sz="16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Thuyết minh sử dụng hệ thống</a:t>
            </a:r>
            <a:endParaRPr lang="en-US" altLang="ko-KR" sz="16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5E9553A-D3CD-48D3-9AE4-2FEC127C0188}"/>
              </a:ext>
            </a:extLst>
          </p:cNvPr>
          <p:cNvSpPr txBox="1"/>
          <p:nvPr/>
        </p:nvSpPr>
        <p:spPr>
          <a:xfrm>
            <a:off x="3050783" y="2899247"/>
            <a:ext cx="5798377" cy="78483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zh-CN" altLang="en-US" sz="16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Montserrat Semi Bold" panose="00000700000000000000" pitchFamily="50" charset="0"/>
              </a:rPr>
              <a:t>系統功能簡介</a:t>
            </a:r>
            <a:endParaRPr lang="vi-VN" altLang="zh-CN" sz="16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Montserrat Semi Bold" panose="00000700000000000000" pitchFamily="50" charset="0"/>
            </a:endParaRPr>
          </a:p>
          <a:p>
            <a:pPr defTabSz="228600">
              <a:lnSpc>
                <a:spcPct val="150000"/>
              </a:lnSpc>
            </a:pPr>
            <a:r>
              <a:rPr lang="vi-VN" altLang="ko-KR" sz="16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 thiệu các chức năng của hệ thống</a:t>
            </a:r>
            <a:endParaRPr lang="en-US" altLang="ko-KR" sz="16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87911F7-5F50-409A-AD7F-20D61EC856B9}"/>
              </a:ext>
            </a:extLst>
          </p:cNvPr>
          <p:cNvSpPr txBox="1"/>
          <p:nvPr/>
        </p:nvSpPr>
        <p:spPr>
          <a:xfrm>
            <a:off x="3035447" y="2061296"/>
            <a:ext cx="5259018" cy="78483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zh-CN" altLang="en-US" sz="16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Montserrat Semi Bold" panose="00000700000000000000" pitchFamily="50" charset="0"/>
              </a:rPr>
              <a:t>越南安全時空系統是什麼</a:t>
            </a:r>
            <a:r>
              <a:rPr lang="zh-CN" altLang="en-US" sz="16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Montserrat Semi Bold" panose="00000700000000000000" pitchFamily="50" charset="0"/>
              </a:rPr>
              <a:t>？</a:t>
            </a:r>
            <a:endParaRPr lang="vi-VN" altLang="zh-CN" sz="1600" b="1" spc="300" dirty="0" smtClean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Montserrat Semi Bold" panose="00000700000000000000" pitchFamily="50" charset="0"/>
            </a:endParaRPr>
          </a:p>
          <a:p>
            <a:pPr defTabSz="228600">
              <a:lnSpc>
                <a:spcPct val="150000"/>
              </a:lnSpc>
            </a:pPr>
            <a:r>
              <a:rPr lang="vi-VN" altLang="zh-CN" sz="16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 thống 114 là hệ thống gì?</a:t>
            </a:r>
            <a:endParaRPr lang="en-US" altLang="zh-CN" sz="16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80" y="4905608"/>
            <a:ext cx="250227" cy="18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43" y="3023909"/>
            <a:ext cx="237478" cy="1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8944481" y="3120866"/>
            <a:ext cx="4143060" cy="20005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/>
            <a:r>
              <a:rPr lang="en-US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 thống quản lý ra vào cổng 114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999" y="3452577"/>
            <a:ext cx="398756" cy="383421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3BC3B64A-896B-4025-BFFF-A154C9F9DA80}"/>
              </a:ext>
            </a:extLst>
          </p:cNvPr>
          <p:cNvGrpSpPr>
            <a:grpSpLocks noChangeAspect="1"/>
          </p:cNvGrpSpPr>
          <p:nvPr/>
        </p:nvGrpSpPr>
        <p:grpSpPr>
          <a:xfrm>
            <a:off x="2777212" y="2184301"/>
            <a:ext cx="227885" cy="233651"/>
            <a:chOff x="8139113" y="955675"/>
            <a:chExt cx="8972550" cy="9199563"/>
          </a:xfrm>
          <a:solidFill>
            <a:schemeClr val="bg1"/>
          </a:solidFill>
        </p:grpSpPr>
        <p:sp>
          <p:nvSpPr>
            <p:cNvPr id="52" name="Freeform 43">
              <a:extLst>
                <a:ext uri="{FF2B5EF4-FFF2-40B4-BE49-F238E27FC236}">
                  <a16:creationId xmlns="" xmlns:a16="http://schemas.microsoft.com/office/drawing/2014/main" id="{89217682-C762-480C-A32F-A83EDF1CB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9113" y="955675"/>
              <a:ext cx="8972550" cy="9199563"/>
            </a:xfrm>
            <a:custGeom>
              <a:avLst/>
              <a:gdLst>
                <a:gd name="T0" fmla="*/ 1830 w 2048"/>
                <a:gd name="T1" fmla="*/ 289 h 2120"/>
                <a:gd name="T2" fmla="*/ 780 w 2048"/>
                <a:gd name="T3" fmla="*/ 289 h 2120"/>
                <a:gd name="T4" fmla="*/ 562 w 2048"/>
                <a:gd name="T5" fmla="*/ 815 h 2120"/>
                <a:gd name="T6" fmla="*/ 744 w 2048"/>
                <a:gd name="T7" fmla="*/ 1301 h 2120"/>
                <a:gd name="T8" fmla="*/ 655 w 2048"/>
                <a:gd name="T9" fmla="*/ 1390 h 2120"/>
                <a:gd name="T10" fmla="*/ 565 w 2048"/>
                <a:gd name="T11" fmla="*/ 1300 h 2120"/>
                <a:gd name="T12" fmla="*/ 528 w 2048"/>
                <a:gd name="T13" fmla="*/ 1284 h 2120"/>
                <a:gd name="T14" fmla="*/ 491 w 2048"/>
                <a:gd name="T15" fmla="*/ 1300 h 2120"/>
                <a:gd name="T16" fmla="*/ 68 w 2048"/>
                <a:gd name="T17" fmla="*/ 1722 h 2120"/>
                <a:gd name="T18" fmla="*/ 0 w 2048"/>
                <a:gd name="T19" fmla="*/ 1887 h 2120"/>
                <a:gd name="T20" fmla="*/ 68 w 2048"/>
                <a:gd name="T21" fmla="*/ 2052 h 2120"/>
                <a:gd name="T22" fmla="*/ 233 w 2048"/>
                <a:gd name="T23" fmla="*/ 2120 h 2120"/>
                <a:gd name="T24" fmla="*/ 398 w 2048"/>
                <a:gd name="T25" fmla="*/ 2052 h 2120"/>
                <a:gd name="T26" fmla="*/ 820 w 2048"/>
                <a:gd name="T27" fmla="*/ 1629 h 2120"/>
                <a:gd name="T28" fmla="*/ 835 w 2048"/>
                <a:gd name="T29" fmla="*/ 1592 h 2120"/>
                <a:gd name="T30" fmla="*/ 820 w 2048"/>
                <a:gd name="T31" fmla="*/ 1555 h 2120"/>
                <a:gd name="T32" fmla="*/ 730 w 2048"/>
                <a:gd name="T33" fmla="*/ 1464 h 2120"/>
                <a:gd name="T34" fmla="*/ 818 w 2048"/>
                <a:gd name="T35" fmla="*/ 1376 h 2120"/>
                <a:gd name="T36" fmla="*/ 1305 w 2048"/>
                <a:gd name="T37" fmla="*/ 1557 h 2120"/>
                <a:gd name="T38" fmla="*/ 1830 w 2048"/>
                <a:gd name="T39" fmla="*/ 1340 h 2120"/>
                <a:gd name="T40" fmla="*/ 2048 w 2048"/>
                <a:gd name="T41" fmla="*/ 815 h 2120"/>
                <a:gd name="T42" fmla="*/ 1830 w 2048"/>
                <a:gd name="T43" fmla="*/ 289 h 2120"/>
                <a:gd name="T44" fmla="*/ 323 w 2048"/>
                <a:gd name="T45" fmla="*/ 1977 h 2120"/>
                <a:gd name="T46" fmla="*/ 233 w 2048"/>
                <a:gd name="T47" fmla="*/ 2014 h 2120"/>
                <a:gd name="T48" fmla="*/ 143 w 2048"/>
                <a:gd name="T49" fmla="*/ 1977 h 2120"/>
                <a:gd name="T50" fmla="*/ 105 w 2048"/>
                <a:gd name="T51" fmla="*/ 1887 h 2120"/>
                <a:gd name="T52" fmla="*/ 143 w 2048"/>
                <a:gd name="T53" fmla="*/ 1797 h 2120"/>
                <a:gd name="T54" fmla="*/ 378 w 2048"/>
                <a:gd name="T55" fmla="*/ 1561 h 2120"/>
                <a:gd name="T56" fmla="*/ 559 w 2048"/>
                <a:gd name="T57" fmla="*/ 1741 h 2120"/>
                <a:gd name="T58" fmla="*/ 323 w 2048"/>
                <a:gd name="T59" fmla="*/ 1977 h 2120"/>
                <a:gd name="T60" fmla="*/ 633 w 2048"/>
                <a:gd name="T61" fmla="*/ 1667 h 2120"/>
                <a:gd name="T62" fmla="*/ 453 w 2048"/>
                <a:gd name="T63" fmla="*/ 1487 h 2120"/>
                <a:gd name="T64" fmla="*/ 528 w 2048"/>
                <a:gd name="T65" fmla="*/ 1412 h 2120"/>
                <a:gd name="T66" fmla="*/ 708 w 2048"/>
                <a:gd name="T67" fmla="*/ 1592 h 2120"/>
                <a:gd name="T68" fmla="*/ 633 w 2048"/>
                <a:gd name="T69" fmla="*/ 1667 h 2120"/>
                <a:gd name="T70" fmla="*/ 1756 w 2048"/>
                <a:gd name="T71" fmla="*/ 1266 h 2120"/>
                <a:gd name="T72" fmla="*/ 854 w 2048"/>
                <a:gd name="T73" fmla="*/ 1266 h 2120"/>
                <a:gd name="T74" fmla="*/ 668 w 2048"/>
                <a:gd name="T75" fmla="*/ 815 h 2120"/>
                <a:gd name="T76" fmla="*/ 854 w 2048"/>
                <a:gd name="T77" fmla="*/ 364 h 2120"/>
                <a:gd name="T78" fmla="*/ 1305 w 2048"/>
                <a:gd name="T79" fmla="*/ 178 h 2120"/>
                <a:gd name="T80" fmla="*/ 1756 w 2048"/>
                <a:gd name="T81" fmla="*/ 364 h 2120"/>
                <a:gd name="T82" fmla="*/ 1943 w 2048"/>
                <a:gd name="T83" fmla="*/ 815 h 2120"/>
                <a:gd name="T84" fmla="*/ 1756 w 2048"/>
                <a:gd name="T85" fmla="*/ 1266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8" h="2120">
                  <a:moveTo>
                    <a:pt x="1830" y="289"/>
                  </a:moveTo>
                  <a:cubicBezTo>
                    <a:pt x="1541" y="0"/>
                    <a:pt x="1069" y="0"/>
                    <a:pt x="780" y="289"/>
                  </a:cubicBezTo>
                  <a:cubicBezTo>
                    <a:pt x="639" y="430"/>
                    <a:pt x="562" y="616"/>
                    <a:pt x="562" y="815"/>
                  </a:cubicBezTo>
                  <a:cubicBezTo>
                    <a:pt x="562" y="996"/>
                    <a:pt x="626" y="1166"/>
                    <a:pt x="744" y="1301"/>
                  </a:cubicBezTo>
                  <a:cubicBezTo>
                    <a:pt x="655" y="1390"/>
                    <a:pt x="655" y="1390"/>
                    <a:pt x="655" y="1390"/>
                  </a:cubicBezTo>
                  <a:cubicBezTo>
                    <a:pt x="565" y="1300"/>
                    <a:pt x="565" y="1300"/>
                    <a:pt x="565" y="1300"/>
                  </a:cubicBezTo>
                  <a:cubicBezTo>
                    <a:pt x="555" y="1290"/>
                    <a:pt x="542" y="1284"/>
                    <a:pt x="528" y="1284"/>
                  </a:cubicBezTo>
                  <a:cubicBezTo>
                    <a:pt x="514" y="1284"/>
                    <a:pt x="501" y="1290"/>
                    <a:pt x="491" y="1300"/>
                  </a:cubicBezTo>
                  <a:cubicBezTo>
                    <a:pt x="68" y="1722"/>
                    <a:pt x="68" y="1722"/>
                    <a:pt x="68" y="1722"/>
                  </a:cubicBezTo>
                  <a:cubicBezTo>
                    <a:pt x="24" y="1766"/>
                    <a:pt x="0" y="1825"/>
                    <a:pt x="0" y="1887"/>
                  </a:cubicBezTo>
                  <a:cubicBezTo>
                    <a:pt x="0" y="1949"/>
                    <a:pt x="24" y="2008"/>
                    <a:pt x="68" y="2052"/>
                  </a:cubicBezTo>
                  <a:cubicBezTo>
                    <a:pt x="112" y="2096"/>
                    <a:pt x="171" y="2120"/>
                    <a:pt x="233" y="2120"/>
                  </a:cubicBezTo>
                  <a:cubicBezTo>
                    <a:pt x="295" y="2120"/>
                    <a:pt x="354" y="2096"/>
                    <a:pt x="398" y="2052"/>
                  </a:cubicBezTo>
                  <a:cubicBezTo>
                    <a:pt x="820" y="1629"/>
                    <a:pt x="820" y="1629"/>
                    <a:pt x="820" y="1629"/>
                  </a:cubicBezTo>
                  <a:cubicBezTo>
                    <a:pt x="830" y="1619"/>
                    <a:pt x="835" y="1606"/>
                    <a:pt x="835" y="1592"/>
                  </a:cubicBezTo>
                  <a:cubicBezTo>
                    <a:pt x="835" y="1578"/>
                    <a:pt x="830" y="1565"/>
                    <a:pt x="820" y="1555"/>
                  </a:cubicBezTo>
                  <a:cubicBezTo>
                    <a:pt x="730" y="1464"/>
                    <a:pt x="730" y="1464"/>
                    <a:pt x="730" y="1464"/>
                  </a:cubicBezTo>
                  <a:cubicBezTo>
                    <a:pt x="818" y="1376"/>
                    <a:pt x="818" y="1376"/>
                    <a:pt x="818" y="1376"/>
                  </a:cubicBezTo>
                  <a:cubicBezTo>
                    <a:pt x="958" y="1497"/>
                    <a:pt x="1131" y="1557"/>
                    <a:pt x="1305" y="1557"/>
                  </a:cubicBezTo>
                  <a:cubicBezTo>
                    <a:pt x="1495" y="1557"/>
                    <a:pt x="1686" y="1485"/>
                    <a:pt x="1830" y="1340"/>
                  </a:cubicBezTo>
                  <a:cubicBezTo>
                    <a:pt x="1971" y="1200"/>
                    <a:pt x="2048" y="1013"/>
                    <a:pt x="2048" y="815"/>
                  </a:cubicBezTo>
                  <a:cubicBezTo>
                    <a:pt x="2048" y="616"/>
                    <a:pt x="1971" y="430"/>
                    <a:pt x="1830" y="289"/>
                  </a:cubicBezTo>
                  <a:close/>
                  <a:moveTo>
                    <a:pt x="323" y="1977"/>
                  </a:moveTo>
                  <a:cubicBezTo>
                    <a:pt x="299" y="2001"/>
                    <a:pt x="267" y="2014"/>
                    <a:pt x="233" y="2014"/>
                  </a:cubicBezTo>
                  <a:cubicBezTo>
                    <a:pt x="199" y="2014"/>
                    <a:pt x="167" y="2001"/>
                    <a:pt x="143" y="1977"/>
                  </a:cubicBezTo>
                  <a:cubicBezTo>
                    <a:pt x="119" y="1953"/>
                    <a:pt x="105" y="1921"/>
                    <a:pt x="105" y="1887"/>
                  </a:cubicBezTo>
                  <a:cubicBezTo>
                    <a:pt x="105" y="1853"/>
                    <a:pt x="119" y="1821"/>
                    <a:pt x="143" y="1797"/>
                  </a:cubicBezTo>
                  <a:cubicBezTo>
                    <a:pt x="378" y="1561"/>
                    <a:pt x="378" y="1561"/>
                    <a:pt x="378" y="1561"/>
                  </a:cubicBezTo>
                  <a:cubicBezTo>
                    <a:pt x="559" y="1741"/>
                    <a:pt x="559" y="1741"/>
                    <a:pt x="559" y="1741"/>
                  </a:cubicBezTo>
                  <a:lnTo>
                    <a:pt x="323" y="1977"/>
                  </a:lnTo>
                  <a:close/>
                  <a:moveTo>
                    <a:pt x="633" y="1667"/>
                  </a:moveTo>
                  <a:cubicBezTo>
                    <a:pt x="453" y="1487"/>
                    <a:pt x="453" y="1487"/>
                    <a:pt x="453" y="1487"/>
                  </a:cubicBezTo>
                  <a:cubicBezTo>
                    <a:pt x="528" y="1412"/>
                    <a:pt x="528" y="1412"/>
                    <a:pt x="528" y="1412"/>
                  </a:cubicBezTo>
                  <a:cubicBezTo>
                    <a:pt x="708" y="1592"/>
                    <a:pt x="708" y="1592"/>
                    <a:pt x="708" y="1592"/>
                  </a:cubicBezTo>
                  <a:lnTo>
                    <a:pt x="633" y="1667"/>
                  </a:lnTo>
                  <a:close/>
                  <a:moveTo>
                    <a:pt x="1756" y="1266"/>
                  </a:moveTo>
                  <a:cubicBezTo>
                    <a:pt x="1507" y="1514"/>
                    <a:pt x="1103" y="1514"/>
                    <a:pt x="854" y="1266"/>
                  </a:cubicBezTo>
                  <a:cubicBezTo>
                    <a:pt x="734" y="1145"/>
                    <a:pt x="668" y="985"/>
                    <a:pt x="668" y="815"/>
                  </a:cubicBezTo>
                  <a:cubicBezTo>
                    <a:pt x="668" y="644"/>
                    <a:pt x="734" y="484"/>
                    <a:pt x="854" y="364"/>
                  </a:cubicBezTo>
                  <a:cubicBezTo>
                    <a:pt x="979" y="240"/>
                    <a:pt x="1142" y="178"/>
                    <a:pt x="1305" y="178"/>
                  </a:cubicBezTo>
                  <a:cubicBezTo>
                    <a:pt x="1468" y="178"/>
                    <a:pt x="1632" y="240"/>
                    <a:pt x="1756" y="364"/>
                  </a:cubicBezTo>
                  <a:cubicBezTo>
                    <a:pt x="1876" y="484"/>
                    <a:pt x="1943" y="644"/>
                    <a:pt x="1943" y="815"/>
                  </a:cubicBezTo>
                  <a:cubicBezTo>
                    <a:pt x="1943" y="985"/>
                    <a:pt x="1876" y="1145"/>
                    <a:pt x="1756" y="126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53" name="Freeform 44">
              <a:extLst>
                <a:ext uri="{FF2B5EF4-FFF2-40B4-BE49-F238E27FC236}">
                  <a16:creationId xmlns="" xmlns:a16="http://schemas.microsoft.com/office/drawing/2014/main" id="{14A97008-8EE9-4CA7-95F8-2E08C4A9E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5550" y="2039938"/>
              <a:ext cx="4946650" cy="4683125"/>
            </a:xfrm>
            <a:custGeom>
              <a:avLst/>
              <a:gdLst>
                <a:gd name="T0" fmla="*/ 928 w 1129"/>
                <a:gd name="T1" fmla="*/ 201 h 1079"/>
                <a:gd name="T2" fmla="*/ 200 w 1129"/>
                <a:gd name="T3" fmla="*/ 201 h 1079"/>
                <a:gd name="T4" fmla="*/ 200 w 1129"/>
                <a:gd name="T5" fmla="*/ 929 h 1079"/>
                <a:gd name="T6" fmla="*/ 564 w 1129"/>
                <a:gd name="T7" fmla="*/ 1079 h 1079"/>
                <a:gd name="T8" fmla="*/ 928 w 1129"/>
                <a:gd name="T9" fmla="*/ 929 h 1079"/>
                <a:gd name="T10" fmla="*/ 928 w 1129"/>
                <a:gd name="T11" fmla="*/ 929 h 1079"/>
                <a:gd name="T12" fmla="*/ 928 w 1129"/>
                <a:gd name="T13" fmla="*/ 201 h 1079"/>
                <a:gd name="T14" fmla="*/ 853 w 1129"/>
                <a:gd name="T15" fmla="*/ 854 h 1079"/>
                <a:gd name="T16" fmla="*/ 275 w 1129"/>
                <a:gd name="T17" fmla="*/ 854 h 1079"/>
                <a:gd name="T18" fmla="*/ 275 w 1129"/>
                <a:gd name="T19" fmla="*/ 275 h 1079"/>
                <a:gd name="T20" fmla="*/ 564 w 1129"/>
                <a:gd name="T21" fmla="*/ 156 h 1079"/>
                <a:gd name="T22" fmla="*/ 853 w 1129"/>
                <a:gd name="T23" fmla="*/ 275 h 1079"/>
                <a:gd name="T24" fmla="*/ 853 w 1129"/>
                <a:gd name="T25" fmla="*/ 85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9" h="1079">
                  <a:moveTo>
                    <a:pt x="928" y="201"/>
                  </a:moveTo>
                  <a:cubicBezTo>
                    <a:pt x="727" y="0"/>
                    <a:pt x="401" y="0"/>
                    <a:pt x="200" y="201"/>
                  </a:cubicBezTo>
                  <a:cubicBezTo>
                    <a:pt x="0" y="402"/>
                    <a:pt x="0" y="728"/>
                    <a:pt x="200" y="929"/>
                  </a:cubicBezTo>
                  <a:cubicBezTo>
                    <a:pt x="301" y="1029"/>
                    <a:pt x="432" y="1079"/>
                    <a:pt x="564" y="1079"/>
                  </a:cubicBezTo>
                  <a:cubicBezTo>
                    <a:pt x="696" y="1079"/>
                    <a:pt x="828" y="1029"/>
                    <a:pt x="928" y="929"/>
                  </a:cubicBezTo>
                  <a:cubicBezTo>
                    <a:pt x="928" y="929"/>
                    <a:pt x="928" y="929"/>
                    <a:pt x="928" y="929"/>
                  </a:cubicBezTo>
                  <a:cubicBezTo>
                    <a:pt x="1129" y="728"/>
                    <a:pt x="1129" y="402"/>
                    <a:pt x="928" y="201"/>
                  </a:cubicBezTo>
                  <a:close/>
                  <a:moveTo>
                    <a:pt x="853" y="854"/>
                  </a:moveTo>
                  <a:cubicBezTo>
                    <a:pt x="694" y="1014"/>
                    <a:pt x="434" y="1014"/>
                    <a:pt x="275" y="854"/>
                  </a:cubicBezTo>
                  <a:cubicBezTo>
                    <a:pt x="115" y="695"/>
                    <a:pt x="115" y="435"/>
                    <a:pt x="275" y="275"/>
                  </a:cubicBezTo>
                  <a:cubicBezTo>
                    <a:pt x="355" y="196"/>
                    <a:pt x="459" y="156"/>
                    <a:pt x="564" y="156"/>
                  </a:cubicBezTo>
                  <a:cubicBezTo>
                    <a:pt x="669" y="156"/>
                    <a:pt x="774" y="196"/>
                    <a:pt x="853" y="275"/>
                  </a:cubicBezTo>
                  <a:cubicBezTo>
                    <a:pt x="1013" y="435"/>
                    <a:pt x="1013" y="695"/>
                    <a:pt x="853" y="85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54" name="Freeform 45">
              <a:extLst>
                <a:ext uri="{FF2B5EF4-FFF2-40B4-BE49-F238E27FC236}">
                  <a16:creationId xmlns="" xmlns:a16="http://schemas.microsoft.com/office/drawing/2014/main" id="{B7089C85-BD6F-4D25-ABBC-E0C4117F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75" y="3168650"/>
              <a:ext cx="1900237" cy="885825"/>
            </a:xfrm>
            <a:custGeom>
              <a:avLst/>
              <a:gdLst>
                <a:gd name="T0" fmla="*/ 21 w 434"/>
                <a:gd name="T1" fmla="*/ 109 h 204"/>
                <a:gd name="T2" fmla="*/ 21 w 434"/>
                <a:gd name="T3" fmla="*/ 183 h 204"/>
                <a:gd name="T4" fmla="*/ 95 w 434"/>
                <a:gd name="T5" fmla="*/ 183 h 204"/>
                <a:gd name="T6" fmla="*/ 339 w 434"/>
                <a:gd name="T7" fmla="*/ 183 h 204"/>
                <a:gd name="T8" fmla="*/ 376 w 434"/>
                <a:gd name="T9" fmla="*/ 198 h 204"/>
                <a:gd name="T10" fmla="*/ 413 w 434"/>
                <a:gd name="T11" fmla="*/ 183 h 204"/>
                <a:gd name="T12" fmla="*/ 413 w 434"/>
                <a:gd name="T13" fmla="*/ 109 h 204"/>
                <a:gd name="T14" fmla="*/ 21 w 434"/>
                <a:gd name="T15" fmla="*/ 10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204">
                  <a:moveTo>
                    <a:pt x="21" y="109"/>
                  </a:moveTo>
                  <a:cubicBezTo>
                    <a:pt x="0" y="129"/>
                    <a:pt x="0" y="162"/>
                    <a:pt x="21" y="183"/>
                  </a:cubicBezTo>
                  <a:cubicBezTo>
                    <a:pt x="41" y="204"/>
                    <a:pt x="75" y="204"/>
                    <a:pt x="95" y="183"/>
                  </a:cubicBezTo>
                  <a:cubicBezTo>
                    <a:pt x="162" y="116"/>
                    <a:pt x="272" y="116"/>
                    <a:pt x="339" y="183"/>
                  </a:cubicBezTo>
                  <a:cubicBezTo>
                    <a:pt x="349" y="193"/>
                    <a:pt x="363" y="198"/>
                    <a:pt x="376" y="198"/>
                  </a:cubicBezTo>
                  <a:cubicBezTo>
                    <a:pt x="390" y="198"/>
                    <a:pt x="403" y="193"/>
                    <a:pt x="413" y="183"/>
                  </a:cubicBezTo>
                  <a:cubicBezTo>
                    <a:pt x="434" y="162"/>
                    <a:pt x="434" y="129"/>
                    <a:pt x="413" y="109"/>
                  </a:cubicBezTo>
                  <a:cubicBezTo>
                    <a:pt x="305" y="0"/>
                    <a:pt x="129" y="0"/>
                    <a:pt x="21" y="10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 sz="1000">
                <a:solidFill>
                  <a:prstClr val="black"/>
                </a:solidFill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0348076" y="3929733"/>
            <a:ext cx="1382464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2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82278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EE5FC20-A7F7-471A-8F84-073DA1B28D77}"/>
              </a:ext>
            </a:extLst>
          </p:cNvPr>
          <p:cNvSpPr/>
          <p:nvPr/>
        </p:nvSpPr>
        <p:spPr>
          <a:xfrm>
            <a:off x="2062329" y="11153"/>
            <a:ext cx="7182032" cy="4538546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6CDDBC-487D-4DEA-9B5F-7696DDEF1005}"/>
              </a:ext>
            </a:extLst>
          </p:cNvPr>
          <p:cNvSpPr txBox="1"/>
          <p:nvPr/>
        </p:nvSpPr>
        <p:spPr>
          <a:xfrm>
            <a:off x="3568517" y="1122301"/>
            <a:ext cx="2010068" cy="230832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r" defTabSz="228600">
              <a:lnSpc>
                <a:spcPct val="150000"/>
              </a:lnSpc>
            </a:pPr>
            <a:endParaRPr lang="en-US" altLang="ko-KR" sz="800" spc="300" dirty="0">
              <a:ln w="3175"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B8679F-38AB-4913-B56A-EE7C30A41EF6}"/>
              </a:ext>
            </a:extLst>
          </p:cNvPr>
          <p:cNvSpPr txBox="1"/>
          <p:nvPr/>
        </p:nvSpPr>
        <p:spPr>
          <a:xfrm>
            <a:off x="2131087" y="173076"/>
            <a:ext cx="7113273" cy="25622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zh-CN" altLang="en-US" sz="2700" b="1" spc="30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</a:rPr>
              <a:t>越</a:t>
            </a:r>
            <a:r>
              <a:rPr lang="zh-CN" altLang="en-US" sz="27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</a:rPr>
              <a:t>南安全時空系統是什麼</a:t>
            </a:r>
            <a:r>
              <a:rPr lang="zh-CN" altLang="en-US" sz="27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</a:rPr>
              <a:t>？</a:t>
            </a:r>
            <a:endParaRPr lang="en-US" altLang="zh-CN" sz="2700" b="1" spc="300" dirty="0" smtClean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 defTabSz="228600">
              <a:lnSpc>
                <a:spcPct val="150000"/>
              </a:lnSpc>
            </a:pPr>
            <a:r>
              <a:rPr lang="vi-VN" altLang="zh-CN" sz="28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prstClr val="black"/>
                </a:solidFill>
                <a:latin typeface="Montserrat Semi Bold" panose="00000700000000000000" pitchFamily="50" charset="0"/>
              </a:rPr>
              <a:t>Hệ thống 114 là hệ thống gì?</a:t>
            </a:r>
            <a:endParaRPr lang="en-US" altLang="zh-CN" sz="28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Montserrat Semi Bold" panose="00000700000000000000" pitchFamily="50" charset="0"/>
            </a:endParaRPr>
          </a:p>
          <a:p>
            <a:pPr algn="ctr" defTabSz="228600">
              <a:lnSpc>
                <a:spcPct val="150000"/>
              </a:lnSpc>
            </a:pPr>
            <a:endParaRPr lang="en-US" altLang="zh-CN" sz="2700" b="1" spc="300" dirty="0" smtClean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Montserrat Semi Bold" panose="00000700000000000000" pitchFamily="50" charset="0"/>
            </a:endParaRPr>
          </a:p>
          <a:p>
            <a:pPr algn="ctr" defTabSz="228600">
              <a:lnSpc>
                <a:spcPct val="150000"/>
              </a:lnSpc>
            </a:pPr>
            <a:endParaRPr lang="en-US" altLang="zh-CN" sz="27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B54772-7B27-45DF-8CA0-44BDB39F2AB1}"/>
              </a:ext>
            </a:extLst>
          </p:cNvPr>
          <p:cNvSpPr txBox="1"/>
          <p:nvPr/>
        </p:nvSpPr>
        <p:spPr>
          <a:xfrm>
            <a:off x="2952224" y="1276422"/>
            <a:ext cx="4998596" cy="337015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endParaRPr lang="en-US" altLang="zh-CN" spc="300" smtClean="0">
              <a:ln w="3175">
                <a:solidFill>
                  <a:prstClr val="black">
                    <a:alpha val="45000"/>
                  </a:prst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>
              <a:lnSpc>
                <a:spcPct val="150000"/>
              </a:lnSpc>
            </a:pPr>
            <a:r>
              <a:rPr lang="zh-CN" altLang="en-US" spc="300" smtClean="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來</a:t>
            </a:r>
            <a:r>
              <a:rPr lang="zh-CN" altLang="en-US" spc="30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源，開發單位</a:t>
            </a:r>
            <a:r>
              <a:rPr lang="zh-CN" altLang="en-US" spc="300" smtClean="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endParaRPr lang="vi-VN" altLang="zh-CN" spc="300" smtClean="0">
              <a:ln w="3175">
                <a:solidFill>
                  <a:prstClr val="black">
                    <a:alpha val="45000"/>
                  </a:prst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>
              <a:lnSpc>
                <a:spcPct val="150000"/>
              </a:lnSpc>
            </a:pPr>
            <a:r>
              <a:rPr lang="vi-VN" altLang="zh-CN" spc="300" smtClean="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 gốc, đơn vị phát triển</a:t>
            </a:r>
            <a:endParaRPr lang="en-US" altLang="zh-CN" spc="300">
              <a:ln w="3175">
                <a:solidFill>
                  <a:prstClr val="black">
                    <a:alpha val="45000"/>
                  </a:prst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>
              <a:lnSpc>
                <a:spcPct val="150000"/>
              </a:lnSpc>
            </a:pPr>
            <a:r>
              <a:rPr lang="zh-CN" altLang="en-US" spc="30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用途</a:t>
            </a:r>
            <a:r>
              <a:rPr lang="en-US" altLang="zh-CN" spc="30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zh-CN" spc="30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zh-CN" spc="300" smtClean="0">
              <a:ln w="3175">
                <a:solidFill>
                  <a:prstClr val="black">
                    <a:alpha val="45000"/>
                  </a:prst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>
              <a:lnSpc>
                <a:spcPct val="150000"/>
              </a:lnSpc>
            </a:pPr>
            <a:r>
              <a:rPr lang="vi-VN" altLang="zh-CN" spc="300" smtClean="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 </a:t>
            </a:r>
            <a:r>
              <a:rPr lang="vi-VN" altLang="zh-CN" spc="30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 sử dụng</a:t>
            </a:r>
            <a:endParaRPr lang="en-US" altLang="zh-CN" spc="300">
              <a:ln w="3175">
                <a:solidFill>
                  <a:prstClr val="black">
                    <a:alpha val="45000"/>
                  </a:prst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>
              <a:lnSpc>
                <a:spcPct val="150000"/>
              </a:lnSpc>
            </a:pPr>
            <a:r>
              <a:rPr lang="zh-CN" altLang="en-US" spc="30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登陸網址</a:t>
            </a:r>
            <a:r>
              <a:rPr lang="zh-CN" altLang="en-US" spc="300" smtClean="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endParaRPr lang="vi-VN" altLang="zh-CN" spc="300" smtClean="0">
              <a:ln w="3175">
                <a:solidFill>
                  <a:prstClr val="black">
                    <a:alpha val="45000"/>
                  </a:prst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>
              <a:lnSpc>
                <a:spcPct val="150000"/>
              </a:lnSpc>
            </a:pPr>
            <a:r>
              <a:rPr lang="vi-VN" altLang="zh-CN" spc="300" smtClean="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vi-VN" altLang="zh-CN" spc="30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 đăng nhập</a:t>
            </a:r>
            <a:endParaRPr lang="en-US" altLang="zh-CN" spc="300">
              <a:ln w="3175">
                <a:solidFill>
                  <a:prstClr val="black">
                    <a:alpha val="45000"/>
                  </a:prstClr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>
              <a:lnSpc>
                <a:spcPct val="150000"/>
              </a:lnSpc>
            </a:pPr>
            <a:endParaRPr lang="en-US" altLang="ko-KR" spc="300" dirty="0">
              <a:ln w="3175"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5C08EFC-2BA6-4D0E-AF1B-4F2348535AD0}"/>
              </a:ext>
            </a:extLst>
          </p:cNvPr>
          <p:cNvSpPr/>
          <p:nvPr/>
        </p:nvSpPr>
        <p:spPr>
          <a:xfrm>
            <a:off x="5040054" y="4113468"/>
            <a:ext cx="1096475" cy="109647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BB8679F-38AB-4913-B56A-EE7C30A41EF6}"/>
              </a:ext>
            </a:extLst>
          </p:cNvPr>
          <p:cNvSpPr txBox="1"/>
          <p:nvPr/>
        </p:nvSpPr>
        <p:spPr>
          <a:xfrm>
            <a:off x="3077070" y="4437294"/>
            <a:ext cx="5058719" cy="669414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en-US" altLang="zh-CN" sz="2700" b="1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01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C3B64A-896B-4025-BFFF-A154C9F9DA80}"/>
              </a:ext>
            </a:extLst>
          </p:cNvPr>
          <p:cNvGrpSpPr>
            <a:grpSpLocks noChangeAspect="1"/>
          </p:cNvGrpSpPr>
          <p:nvPr/>
        </p:nvGrpSpPr>
        <p:grpSpPr>
          <a:xfrm>
            <a:off x="5465671" y="4289577"/>
            <a:ext cx="222959" cy="228600"/>
            <a:chOff x="8139113" y="955675"/>
            <a:chExt cx="8972550" cy="9199563"/>
          </a:xfrm>
          <a:solidFill>
            <a:schemeClr val="bg1"/>
          </a:solidFill>
        </p:grpSpPr>
        <p:sp>
          <p:nvSpPr>
            <p:cNvPr id="19" name="Freeform 43">
              <a:extLst>
                <a:ext uri="{FF2B5EF4-FFF2-40B4-BE49-F238E27FC236}">
                  <a16:creationId xmlns="" xmlns:a16="http://schemas.microsoft.com/office/drawing/2014/main" id="{89217682-C762-480C-A32F-A83EDF1CB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9113" y="955675"/>
              <a:ext cx="8972550" cy="9199563"/>
            </a:xfrm>
            <a:custGeom>
              <a:avLst/>
              <a:gdLst>
                <a:gd name="T0" fmla="*/ 1830 w 2048"/>
                <a:gd name="T1" fmla="*/ 289 h 2120"/>
                <a:gd name="T2" fmla="*/ 780 w 2048"/>
                <a:gd name="T3" fmla="*/ 289 h 2120"/>
                <a:gd name="T4" fmla="*/ 562 w 2048"/>
                <a:gd name="T5" fmla="*/ 815 h 2120"/>
                <a:gd name="T6" fmla="*/ 744 w 2048"/>
                <a:gd name="T7" fmla="*/ 1301 h 2120"/>
                <a:gd name="T8" fmla="*/ 655 w 2048"/>
                <a:gd name="T9" fmla="*/ 1390 h 2120"/>
                <a:gd name="T10" fmla="*/ 565 w 2048"/>
                <a:gd name="T11" fmla="*/ 1300 h 2120"/>
                <a:gd name="T12" fmla="*/ 528 w 2048"/>
                <a:gd name="T13" fmla="*/ 1284 h 2120"/>
                <a:gd name="T14" fmla="*/ 491 w 2048"/>
                <a:gd name="T15" fmla="*/ 1300 h 2120"/>
                <a:gd name="T16" fmla="*/ 68 w 2048"/>
                <a:gd name="T17" fmla="*/ 1722 h 2120"/>
                <a:gd name="T18" fmla="*/ 0 w 2048"/>
                <a:gd name="T19" fmla="*/ 1887 h 2120"/>
                <a:gd name="T20" fmla="*/ 68 w 2048"/>
                <a:gd name="T21" fmla="*/ 2052 h 2120"/>
                <a:gd name="T22" fmla="*/ 233 w 2048"/>
                <a:gd name="T23" fmla="*/ 2120 h 2120"/>
                <a:gd name="T24" fmla="*/ 398 w 2048"/>
                <a:gd name="T25" fmla="*/ 2052 h 2120"/>
                <a:gd name="T26" fmla="*/ 820 w 2048"/>
                <a:gd name="T27" fmla="*/ 1629 h 2120"/>
                <a:gd name="T28" fmla="*/ 835 w 2048"/>
                <a:gd name="T29" fmla="*/ 1592 h 2120"/>
                <a:gd name="T30" fmla="*/ 820 w 2048"/>
                <a:gd name="T31" fmla="*/ 1555 h 2120"/>
                <a:gd name="T32" fmla="*/ 730 w 2048"/>
                <a:gd name="T33" fmla="*/ 1464 h 2120"/>
                <a:gd name="T34" fmla="*/ 818 w 2048"/>
                <a:gd name="T35" fmla="*/ 1376 h 2120"/>
                <a:gd name="T36" fmla="*/ 1305 w 2048"/>
                <a:gd name="T37" fmla="*/ 1557 h 2120"/>
                <a:gd name="T38" fmla="*/ 1830 w 2048"/>
                <a:gd name="T39" fmla="*/ 1340 h 2120"/>
                <a:gd name="T40" fmla="*/ 2048 w 2048"/>
                <a:gd name="T41" fmla="*/ 815 h 2120"/>
                <a:gd name="T42" fmla="*/ 1830 w 2048"/>
                <a:gd name="T43" fmla="*/ 289 h 2120"/>
                <a:gd name="T44" fmla="*/ 323 w 2048"/>
                <a:gd name="T45" fmla="*/ 1977 h 2120"/>
                <a:gd name="T46" fmla="*/ 233 w 2048"/>
                <a:gd name="T47" fmla="*/ 2014 h 2120"/>
                <a:gd name="T48" fmla="*/ 143 w 2048"/>
                <a:gd name="T49" fmla="*/ 1977 h 2120"/>
                <a:gd name="T50" fmla="*/ 105 w 2048"/>
                <a:gd name="T51" fmla="*/ 1887 h 2120"/>
                <a:gd name="T52" fmla="*/ 143 w 2048"/>
                <a:gd name="T53" fmla="*/ 1797 h 2120"/>
                <a:gd name="T54" fmla="*/ 378 w 2048"/>
                <a:gd name="T55" fmla="*/ 1561 h 2120"/>
                <a:gd name="T56" fmla="*/ 559 w 2048"/>
                <a:gd name="T57" fmla="*/ 1741 h 2120"/>
                <a:gd name="T58" fmla="*/ 323 w 2048"/>
                <a:gd name="T59" fmla="*/ 1977 h 2120"/>
                <a:gd name="T60" fmla="*/ 633 w 2048"/>
                <a:gd name="T61" fmla="*/ 1667 h 2120"/>
                <a:gd name="T62" fmla="*/ 453 w 2048"/>
                <a:gd name="T63" fmla="*/ 1487 h 2120"/>
                <a:gd name="T64" fmla="*/ 528 w 2048"/>
                <a:gd name="T65" fmla="*/ 1412 h 2120"/>
                <a:gd name="T66" fmla="*/ 708 w 2048"/>
                <a:gd name="T67" fmla="*/ 1592 h 2120"/>
                <a:gd name="T68" fmla="*/ 633 w 2048"/>
                <a:gd name="T69" fmla="*/ 1667 h 2120"/>
                <a:gd name="T70" fmla="*/ 1756 w 2048"/>
                <a:gd name="T71" fmla="*/ 1266 h 2120"/>
                <a:gd name="T72" fmla="*/ 854 w 2048"/>
                <a:gd name="T73" fmla="*/ 1266 h 2120"/>
                <a:gd name="T74" fmla="*/ 668 w 2048"/>
                <a:gd name="T75" fmla="*/ 815 h 2120"/>
                <a:gd name="T76" fmla="*/ 854 w 2048"/>
                <a:gd name="T77" fmla="*/ 364 h 2120"/>
                <a:gd name="T78" fmla="*/ 1305 w 2048"/>
                <a:gd name="T79" fmla="*/ 178 h 2120"/>
                <a:gd name="T80" fmla="*/ 1756 w 2048"/>
                <a:gd name="T81" fmla="*/ 364 h 2120"/>
                <a:gd name="T82" fmla="*/ 1943 w 2048"/>
                <a:gd name="T83" fmla="*/ 815 h 2120"/>
                <a:gd name="T84" fmla="*/ 1756 w 2048"/>
                <a:gd name="T85" fmla="*/ 1266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8" h="2120">
                  <a:moveTo>
                    <a:pt x="1830" y="289"/>
                  </a:moveTo>
                  <a:cubicBezTo>
                    <a:pt x="1541" y="0"/>
                    <a:pt x="1069" y="0"/>
                    <a:pt x="780" y="289"/>
                  </a:cubicBezTo>
                  <a:cubicBezTo>
                    <a:pt x="639" y="430"/>
                    <a:pt x="562" y="616"/>
                    <a:pt x="562" y="815"/>
                  </a:cubicBezTo>
                  <a:cubicBezTo>
                    <a:pt x="562" y="996"/>
                    <a:pt x="626" y="1166"/>
                    <a:pt x="744" y="1301"/>
                  </a:cubicBezTo>
                  <a:cubicBezTo>
                    <a:pt x="655" y="1390"/>
                    <a:pt x="655" y="1390"/>
                    <a:pt x="655" y="1390"/>
                  </a:cubicBezTo>
                  <a:cubicBezTo>
                    <a:pt x="565" y="1300"/>
                    <a:pt x="565" y="1300"/>
                    <a:pt x="565" y="1300"/>
                  </a:cubicBezTo>
                  <a:cubicBezTo>
                    <a:pt x="555" y="1290"/>
                    <a:pt x="542" y="1284"/>
                    <a:pt x="528" y="1284"/>
                  </a:cubicBezTo>
                  <a:cubicBezTo>
                    <a:pt x="514" y="1284"/>
                    <a:pt x="501" y="1290"/>
                    <a:pt x="491" y="1300"/>
                  </a:cubicBezTo>
                  <a:cubicBezTo>
                    <a:pt x="68" y="1722"/>
                    <a:pt x="68" y="1722"/>
                    <a:pt x="68" y="1722"/>
                  </a:cubicBezTo>
                  <a:cubicBezTo>
                    <a:pt x="24" y="1766"/>
                    <a:pt x="0" y="1825"/>
                    <a:pt x="0" y="1887"/>
                  </a:cubicBezTo>
                  <a:cubicBezTo>
                    <a:pt x="0" y="1949"/>
                    <a:pt x="24" y="2008"/>
                    <a:pt x="68" y="2052"/>
                  </a:cubicBezTo>
                  <a:cubicBezTo>
                    <a:pt x="112" y="2096"/>
                    <a:pt x="171" y="2120"/>
                    <a:pt x="233" y="2120"/>
                  </a:cubicBezTo>
                  <a:cubicBezTo>
                    <a:pt x="295" y="2120"/>
                    <a:pt x="354" y="2096"/>
                    <a:pt x="398" y="2052"/>
                  </a:cubicBezTo>
                  <a:cubicBezTo>
                    <a:pt x="820" y="1629"/>
                    <a:pt x="820" y="1629"/>
                    <a:pt x="820" y="1629"/>
                  </a:cubicBezTo>
                  <a:cubicBezTo>
                    <a:pt x="830" y="1619"/>
                    <a:pt x="835" y="1606"/>
                    <a:pt x="835" y="1592"/>
                  </a:cubicBezTo>
                  <a:cubicBezTo>
                    <a:pt x="835" y="1578"/>
                    <a:pt x="830" y="1565"/>
                    <a:pt x="820" y="1555"/>
                  </a:cubicBezTo>
                  <a:cubicBezTo>
                    <a:pt x="730" y="1464"/>
                    <a:pt x="730" y="1464"/>
                    <a:pt x="730" y="1464"/>
                  </a:cubicBezTo>
                  <a:cubicBezTo>
                    <a:pt x="818" y="1376"/>
                    <a:pt x="818" y="1376"/>
                    <a:pt x="818" y="1376"/>
                  </a:cubicBezTo>
                  <a:cubicBezTo>
                    <a:pt x="958" y="1497"/>
                    <a:pt x="1131" y="1557"/>
                    <a:pt x="1305" y="1557"/>
                  </a:cubicBezTo>
                  <a:cubicBezTo>
                    <a:pt x="1495" y="1557"/>
                    <a:pt x="1686" y="1485"/>
                    <a:pt x="1830" y="1340"/>
                  </a:cubicBezTo>
                  <a:cubicBezTo>
                    <a:pt x="1971" y="1200"/>
                    <a:pt x="2048" y="1013"/>
                    <a:pt x="2048" y="815"/>
                  </a:cubicBezTo>
                  <a:cubicBezTo>
                    <a:pt x="2048" y="616"/>
                    <a:pt x="1971" y="430"/>
                    <a:pt x="1830" y="289"/>
                  </a:cubicBezTo>
                  <a:close/>
                  <a:moveTo>
                    <a:pt x="323" y="1977"/>
                  </a:moveTo>
                  <a:cubicBezTo>
                    <a:pt x="299" y="2001"/>
                    <a:pt x="267" y="2014"/>
                    <a:pt x="233" y="2014"/>
                  </a:cubicBezTo>
                  <a:cubicBezTo>
                    <a:pt x="199" y="2014"/>
                    <a:pt x="167" y="2001"/>
                    <a:pt x="143" y="1977"/>
                  </a:cubicBezTo>
                  <a:cubicBezTo>
                    <a:pt x="119" y="1953"/>
                    <a:pt x="105" y="1921"/>
                    <a:pt x="105" y="1887"/>
                  </a:cubicBezTo>
                  <a:cubicBezTo>
                    <a:pt x="105" y="1853"/>
                    <a:pt x="119" y="1821"/>
                    <a:pt x="143" y="1797"/>
                  </a:cubicBezTo>
                  <a:cubicBezTo>
                    <a:pt x="378" y="1561"/>
                    <a:pt x="378" y="1561"/>
                    <a:pt x="378" y="1561"/>
                  </a:cubicBezTo>
                  <a:cubicBezTo>
                    <a:pt x="559" y="1741"/>
                    <a:pt x="559" y="1741"/>
                    <a:pt x="559" y="1741"/>
                  </a:cubicBezTo>
                  <a:lnTo>
                    <a:pt x="323" y="1977"/>
                  </a:lnTo>
                  <a:close/>
                  <a:moveTo>
                    <a:pt x="633" y="1667"/>
                  </a:moveTo>
                  <a:cubicBezTo>
                    <a:pt x="453" y="1487"/>
                    <a:pt x="453" y="1487"/>
                    <a:pt x="453" y="1487"/>
                  </a:cubicBezTo>
                  <a:cubicBezTo>
                    <a:pt x="528" y="1412"/>
                    <a:pt x="528" y="1412"/>
                    <a:pt x="528" y="1412"/>
                  </a:cubicBezTo>
                  <a:cubicBezTo>
                    <a:pt x="708" y="1592"/>
                    <a:pt x="708" y="1592"/>
                    <a:pt x="708" y="1592"/>
                  </a:cubicBezTo>
                  <a:lnTo>
                    <a:pt x="633" y="1667"/>
                  </a:lnTo>
                  <a:close/>
                  <a:moveTo>
                    <a:pt x="1756" y="1266"/>
                  </a:moveTo>
                  <a:cubicBezTo>
                    <a:pt x="1507" y="1514"/>
                    <a:pt x="1103" y="1514"/>
                    <a:pt x="854" y="1266"/>
                  </a:cubicBezTo>
                  <a:cubicBezTo>
                    <a:pt x="734" y="1145"/>
                    <a:pt x="668" y="985"/>
                    <a:pt x="668" y="815"/>
                  </a:cubicBezTo>
                  <a:cubicBezTo>
                    <a:pt x="668" y="644"/>
                    <a:pt x="734" y="484"/>
                    <a:pt x="854" y="364"/>
                  </a:cubicBezTo>
                  <a:cubicBezTo>
                    <a:pt x="979" y="240"/>
                    <a:pt x="1142" y="178"/>
                    <a:pt x="1305" y="178"/>
                  </a:cubicBezTo>
                  <a:cubicBezTo>
                    <a:pt x="1468" y="178"/>
                    <a:pt x="1632" y="240"/>
                    <a:pt x="1756" y="364"/>
                  </a:cubicBezTo>
                  <a:cubicBezTo>
                    <a:pt x="1876" y="484"/>
                    <a:pt x="1943" y="644"/>
                    <a:pt x="1943" y="815"/>
                  </a:cubicBezTo>
                  <a:cubicBezTo>
                    <a:pt x="1943" y="985"/>
                    <a:pt x="1876" y="1145"/>
                    <a:pt x="1756" y="126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="" xmlns:a16="http://schemas.microsoft.com/office/drawing/2014/main" id="{14A97008-8EE9-4CA7-95F8-2E08C4A9E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5550" y="2039938"/>
              <a:ext cx="4946650" cy="4683125"/>
            </a:xfrm>
            <a:custGeom>
              <a:avLst/>
              <a:gdLst>
                <a:gd name="T0" fmla="*/ 928 w 1129"/>
                <a:gd name="T1" fmla="*/ 201 h 1079"/>
                <a:gd name="T2" fmla="*/ 200 w 1129"/>
                <a:gd name="T3" fmla="*/ 201 h 1079"/>
                <a:gd name="T4" fmla="*/ 200 w 1129"/>
                <a:gd name="T5" fmla="*/ 929 h 1079"/>
                <a:gd name="T6" fmla="*/ 564 w 1129"/>
                <a:gd name="T7" fmla="*/ 1079 h 1079"/>
                <a:gd name="T8" fmla="*/ 928 w 1129"/>
                <a:gd name="T9" fmla="*/ 929 h 1079"/>
                <a:gd name="T10" fmla="*/ 928 w 1129"/>
                <a:gd name="T11" fmla="*/ 929 h 1079"/>
                <a:gd name="T12" fmla="*/ 928 w 1129"/>
                <a:gd name="T13" fmla="*/ 201 h 1079"/>
                <a:gd name="T14" fmla="*/ 853 w 1129"/>
                <a:gd name="T15" fmla="*/ 854 h 1079"/>
                <a:gd name="T16" fmla="*/ 275 w 1129"/>
                <a:gd name="T17" fmla="*/ 854 h 1079"/>
                <a:gd name="T18" fmla="*/ 275 w 1129"/>
                <a:gd name="T19" fmla="*/ 275 h 1079"/>
                <a:gd name="T20" fmla="*/ 564 w 1129"/>
                <a:gd name="T21" fmla="*/ 156 h 1079"/>
                <a:gd name="T22" fmla="*/ 853 w 1129"/>
                <a:gd name="T23" fmla="*/ 275 h 1079"/>
                <a:gd name="T24" fmla="*/ 853 w 1129"/>
                <a:gd name="T25" fmla="*/ 85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9" h="1079">
                  <a:moveTo>
                    <a:pt x="928" y="201"/>
                  </a:moveTo>
                  <a:cubicBezTo>
                    <a:pt x="727" y="0"/>
                    <a:pt x="401" y="0"/>
                    <a:pt x="200" y="201"/>
                  </a:cubicBezTo>
                  <a:cubicBezTo>
                    <a:pt x="0" y="402"/>
                    <a:pt x="0" y="728"/>
                    <a:pt x="200" y="929"/>
                  </a:cubicBezTo>
                  <a:cubicBezTo>
                    <a:pt x="301" y="1029"/>
                    <a:pt x="432" y="1079"/>
                    <a:pt x="564" y="1079"/>
                  </a:cubicBezTo>
                  <a:cubicBezTo>
                    <a:pt x="696" y="1079"/>
                    <a:pt x="828" y="1029"/>
                    <a:pt x="928" y="929"/>
                  </a:cubicBezTo>
                  <a:cubicBezTo>
                    <a:pt x="928" y="929"/>
                    <a:pt x="928" y="929"/>
                    <a:pt x="928" y="929"/>
                  </a:cubicBezTo>
                  <a:cubicBezTo>
                    <a:pt x="1129" y="728"/>
                    <a:pt x="1129" y="402"/>
                    <a:pt x="928" y="201"/>
                  </a:cubicBezTo>
                  <a:close/>
                  <a:moveTo>
                    <a:pt x="853" y="854"/>
                  </a:moveTo>
                  <a:cubicBezTo>
                    <a:pt x="694" y="1014"/>
                    <a:pt x="434" y="1014"/>
                    <a:pt x="275" y="854"/>
                  </a:cubicBezTo>
                  <a:cubicBezTo>
                    <a:pt x="115" y="695"/>
                    <a:pt x="115" y="435"/>
                    <a:pt x="275" y="275"/>
                  </a:cubicBezTo>
                  <a:cubicBezTo>
                    <a:pt x="355" y="196"/>
                    <a:pt x="459" y="156"/>
                    <a:pt x="564" y="156"/>
                  </a:cubicBezTo>
                  <a:cubicBezTo>
                    <a:pt x="669" y="156"/>
                    <a:pt x="774" y="196"/>
                    <a:pt x="853" y="275"/>
                  </a:cubicBezTo>
                  <a:cubicBezTo>
                    <a:pt x="1013" y="435"/>
                    <a:pt x="1013" y="695"/>
                    <a:pt x="853" y="85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="" xmlns:a16="http://schemas.microsoft.com/office/drawing/2014/main" id="{B7089C85-BD6F-4D25-ABBC-E0C4117F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75" y="3168650"/>
              <a:ext cx="1900237" cy="885825"/>
            </a:xfrm>
            <a:custGeom>
              <a:avLst/>
              <a:gdLst>
                <a:gd name="T0" fmla="*/ 21 w 434"/>
                <a:gd name="T1" fmla="*/ 109 h 204"/>
                <a:gd name="T2" fmla="*/ 21 w 434"/>
                <a:gd name="T3" fmla="*/ 183 h 204"/>
                <a:gd name="T4" fmla="*/ 95 w 434"/>
                <a:gd name="T5" fmla="*/ 183 h 204"/>
                <a:gd name="T6" fmla="*/ 339 w 434"/>
                <a:gd name="T7" fmla="*/ 183 h 204"/>
                <a:gd name="T8" fmla="*/ 376 w 434"/>
                <a:gd name="T9" fmla="*/ 198 h 204"/>
                <a:gd name="T10" fmla="*/ 413 w 434"/>
                <a:gd name="T11" fmla="*/ 183 h 204"/>
                <a:gd name="T12" fmla="*/ 413 w 434"/>
                <a:gd name="T13" fmla="*/ 109 h 204"/>
                <a:gd name="T14" fmla="*/ 21 w 434"/>
                <a:gd name="T15" fmla="*/ 10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204">
                  <a:moveTo>
                    <a:pt x="21" y="109"/>
                  </a:moveTo>
                  <a:cubicBezTo>
                    <a:pt x="0" y="129"/>
                    <a:pt x="0" y="162"/>
                    <a:pt x="21" y="183"/>
                  </a:cubicBezTo>
                  <a:cubicBezTo>
                    <a:pt x="41" y="204"/>
                    <a:pt x="75" y="204"/>
                    <a:pt x="95" y="183"/>
                  </a:cubicBezTo>
                  <a:cubicBezTo>
                    <a:pt x="162" y="116"/>
                    <a:pt x="272" y="116"/>
                    <a:pt x="339" y="183"/>
                  </a:cubicBezTo>
                  <a:cubicBezTo>
                    <a:pt x="349" y="193"/>
                    <a:pt x="363" y="198"/>
                    <a:pt x="376" y="198"/>
                  </a:cubicBezTo>
                  <a:cubicBezTo>
                    <a:pt x="390" y="198"/>
                    <a:pt x="403" y="193"/>
                    <a:pt x="413" y="183"/>
                  </a:cubicBezTo>
                  <a:cubicBezTo>
                    <a:pt x="434" y="162"/>
                    <a:pt x="434" y="129"/>
                    <a:pt x="413" y="109"/>
                  </a:cubicBezTo>
                  <a:cubicBezTo>
                    <a:pt x="305" y="0"/>
                    <a:pt x="129" y="0"/>
                    <a:pt x="21" y="10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3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4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3FFC2A0-C6C5-4E37-83AD-C69237FD45FF}"/>
              </a:ext>
            </a:extLst>
          </p:cNvPr>
          <p:cNvSpPr txBox="1"/>
          <p:nvPr/>
        </p:nvSpPr>
        <p:spPr>
          <a:xfrm>
            <a:off x="3410418" y="357700"/>
            <a:ext cx="4935891" cy="669414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 anchor="ctr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en-US" altLang="zh-CN" sz="27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zh-CN" altLang="en-US" sz="27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、越</a:t>
            </a:r>
            <a:r>
              <a:rPr lang="zh-CN" altLang="en-US" sz="27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南安全時空系統是什麼？</a:t>
            </a:r>
            <a:endParaRPr lang="en-US" altLang="zh-CN" sz="27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DE98CC-5402-45BC-B8BF-60939E31D74C}"/>
              </a:ext>
            </a:extLst>
          </p:cNvPr>
          <p:cNvSpPr txBox="1"/>
          <p:nvPr/>
        </p:nvSpPr>
        <p:spPr>
          <a:xfrm>
            <a:off x="3904143" y="4229295"/>
            <a:ext cx="4268184" cy="152349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zh-CN" altLang="en-US" sz="1600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用於門禁管</a:t>
            </a:r>
            <a:r>
              <a:rPr lang="zh-CN" altLang="en-US" sz="1600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制含：供應商管理模塊，人員管理模塊，施工管理模塊，廢料管理模塊，非公司物品管理，外來人員管理模塊，其他管理模塊。</a:t>
            </a:r>
            <a:endParaRPr lang="en-US" altLang="ko-KR" sz="1600" spc="300" dirty="0">
              <a:ln>
                <a:solidFill>
                  <a:prstClr val="white">
                    <a:alpha val="45000"/>
                  </a:prstClr>
                </a:solidFill>
              </a:ln>
              <a:solidFill>
                <a:prstClr val="white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CCBB3FA-1C8F-47AD-BE50-25968F920AFA}"/>
              </a:ext>
            </a:extLst>
          </p:cNvPr>
          <p:cNvSpPr txBox="1"/>
          <p:nvPr/>
        </p:nvSpPr>
        <p:spPr>
          <a:xfrm>
            <a:off x="198909" y="2419036"/>
            <a:ext cx="3074544" cy="152349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just" defTabSz="228600">
              <a:lnSpc>
                <a:spcPct val="150000"/>
              </a:lnSpc>
            </a:pPr>
            <a:r>
              <a:rPr lang="zh-TW" altLang="en-US" sz="1600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為了執行集團電子化政策</a:t>
            </a:r>
            <a:r>
              <a:rPr lang="zh-TW" altLang="en-US" sz="1600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，加</a:t>
            </a:r>
            <a:r>
              <a:rPr lang="zh-TW" altLang="en-US" sz="1600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強門禁管制方案，確保集團安全及取代人工簽核，節省時</a:t>
            </a:r>
            <a:r>
              <a:rPr lang="zh-TW" altLang="en-US" sz="1600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間</a:t>
            </a:r>
            <a:r>
              <a:rPr lang="zh-CN" altLang="en-US" sz="1600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及</a:t>
            </a:r>
            <a:r>
              <a:rPr lang="zh-TW" altLang="en-US" sz="1600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提</a:t>
            </a:r>
            <a:r>
              <a:rPr lang="zh-TW" altLang="en-US" sz="1600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高工作效率。</a:t>
            </a:r>
            <a:endParaRPr lang="en-US" altLang="ko-KR" sz="1600" spc="300" dirty="0">
              <a:ln>
                <a:solidFill>
                  <a:prstClr val="white">
                    <a:alpha val="45000"/>
                  </a:prstClr>
                </a:solidFill>
              </a:ln>
              <a:solidFill>
                <a:prstClr val="white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93417BF-48F0-4FE6-8346-815209232E9F}"/>
              </a:ext>
            </a:extLst>
          </p:cNvPr>
          <p:cNvSpPr txBox="1"/>
          <p:nvPr/>
        </p:nvSpPr>
        <p:spPr>
          <a:xfrm>
            <a:off x="8060817" y="2291422"/>
            <a:ext cx="4131183" cy="1892826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  <a:defRPr/>
            </a:pPr>
            <a:r>
              <a:rPr lang="zh-CN" altLang="en-US" sz="1600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系統登陸網址：</a:t>
            </a:r>
            <a:endParaRPr lang="en-US" altLang="zh-CN" sz="1600" spc="300">
              <a:ln>
                <a:solidFill>
                  <a:prstClr val="white">
                    <a:alpha val="45000"/>
                  </a:prstClr>
                </a:solidFill>
              </a:ln>
              <a:solidFill>
                <a:prstClr val="white"/>
              </a:solidFill>
              <a:latin typeface="Microsoft YaHei" pitchFamily="34" charset="-122"/>
              <a:ea typeface="Microsoft YaHei" pitchFamily="34" charset="-122"/>
            </a:endParaRPr>
          </a:p>
          <a:p>
            <a:pPr indent="-171450" algn="ctr" defTabSz="228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600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内部：</a:t>
            </a:r>
            <a:r>
              <a:rPr lang="en-US" altLang="zh-CN" sz="1600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https://</a:t>
            </a:r>
            <a:r>
              <a:rPr lang="en-US" altLang="zh-CN" sz="1600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114.vn.efoxconn.com/</a:t>
            </a:r>
          </a:p>
          <a:p>
            <a:pPr indent="-171450" algn="ctr" defTabSz="228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600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外網：</a:t>
            </a:r>
            <a:r>
              <a:rPr lang="en-US" altLang="zh-CN" sz="1600" spc="30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https://</a:t>
            </a:r>
            <a:r>
              <a:rPr lang="en-US" altLang="zh-CN" sz="1600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14.238.8.138/ </a:t>
            </a:r>
          </a:p>
          <a:p>
            <a:pPr algn="ctr" defTabSz="228600">
              <a:lnSpc>
                <a:spcPct val="150000"/>
              </a:lnSpc>
            </a:pPr>
            <a:endParaRPr lang="en-US" altLang="ko-KR" sz="1600" spc="300" dirty="0">
              <a:ln>
                <a:solidFill>
                  <a:prstClr val="white">
                    <a:alpha val="45000"/>
                  </a:prstClr>
                </a:solidFill>
              </a:ln>
              <a:solidFill>
                <a:prstClr val="white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2916135" y="560903"/>
            <a:ext cx="400490" cy="394953"/>
            <a:chOff x="9075738" y="4318000"/>
            <a:chExt cx="6229350" cy="6183313"/>
          </a:xfrm>
        </p:grpSpPr>
        <p:sp>
          <p:nvSpPr>
            <p:cNvPr id="44" name="Freeform 124"/>
            <p:cNvSpPr>
              <a:spLocks noEditPoints="1"/>
            </p:cNvSpPr>
            <p:nvPr/>
          </p:nvSpPr>
          <p:spPr bwMode="auto">
            <a:xfrm>
              <a:off x="9075738" y="4318000"/>
              <a:ext cx="6229350" cy="6183313"/>
            </a:xfrm>
            <a:custGeom>
              <a:avLst/>
              <a:gdLst>
                <a:gd name="T0" fmla="*/ 1416 w 1421"/>
                <a:gd name="T1" fmla="*/ 1372 h 1424"/>
                <a:gd name="T2" fmla="*/ 1349 w 1421"/>
                <a:gd name="T3" fmla="*/ 1424 h 1424"/>
                <a:gd name="T4" fmla="*/ 1288 w 1421"/>
                <a:gd name="T5" fmla="*/ 1389 h 1424"/>
                <a:gd name="T6" fmla="*/ 1029 w 1421"/>
                <a:gd name="T7" fmla="*/ 1082 h 1424"/>
                <a:gd name="T8" fmla="*/ 601 w 1421"/>
                <a:gd name="T9" fmla="*/ 1192 h 1424"/>
                <a:gd name="T10" fmla="*/ 591 w 1421"/>
                <a:gd name="T11" fmla="*/ 1192 h 1424"/>
                <a:gd name="T12" fmla="*/ 0 w 1421"/>
                <a:gd name="T13" fmla="*/ 596 h 1424"/>
                <a:gd name="T14" fmla="*/ 591 w 1421"/>
                <a:gd name="T15" fmla="*/ 0 h 1424"/>
                <a:gd name="T16" fmla="*/ 1191 w 1421"/>
                <a:gd name="T17" fmla="*/ 556 h 1424"/>
                <a:gd name="T18" fmla="*/ 1278 w 1421"/>
                <a:gd name="T19" fmla="*/ 651 h 1424"/>
                <a:gd name="T20" fmla="*/ 1228 w 1421"/>
                <a:gd name="T21" fmla="*/ 1002 h 1424"/>
                <a:gd name="T22" fmla="*/ 1370 w 1421"/>
                <a:gd name="T23" fmla="*/ 1360 h 1424"/>
                <a:gd name="T24" fmla="*/ 1190 w 1421"/>
                <a:gd name="T25" fmla="*/ 1032 h 1424"/>
                <a:gd name="T26" fmla="*/ 1152 w 1421"/>
                <a:gd name="T27" fmla="*/ 1054 h 1424"/>
                <a:gd name="T28" fmla="*/ 1343 w 1421"/>
                <a:gd name="T29" fmla="*/ 1375 h 1424"/>
                <a:gd name="T30" fmla="*/ 1370 w 1421"/>
                <a:gd name="T31" fmla="*/ 1360 h 1424"/>
                <a:gd name="T32" fmla="*/ 1268 w 1421"/>
                <a:gd name="T33" fmla="*/ 793 h 1424"/>
                <a:gd name="T34" fmla="*/ 1028 w 1421"/>
                <a:gd name="T35" fmla="*/ 554 h 1424"/>
                <a:gd name="T36" fmla="*/ 820 w 1421"/>
                <a:gd name="T37" fmla="*/ 913 h 1424"/>
                <a:gd name="T38" fmla="*/ 1147 w 1421"/>
                <a:gd name="T39" fmla="*/ 1002 h 1424"/>
                <a:gd name="T40" fmla="*/ 1140 w 1421"/>
                <a:gd name="T41" fmla="*/ 528 h 1424"/>
                <a:gd name="T42" fmla="*/ 912 w 1421"/>
                <a:gd name="T43" fmla="*/ 325 h 1424"/>
                <a:gd name="T44" fmla="*/ 1140 w 1421"/>
                <a:gd name="T45" fmla="*/ 528 h 1424"/>
                <a:gd name="T46" fmla="*/ 1002 w 1421"/>
                <a:gd name="T47" fmla="*/ 228 h 1424"/>
                <a:gd name="T48" fmla="*/ 782 w 1421"/>
                <a:gd name="T49" fmla="*/ 88 h 1424"/>
                <a:gd name="T50" fmla="*/ 900 w 1421"/>
                <a:gd name="T51" fmla="*/ 536 h 1424"/>
                <a:gd name="T52" fmla="*/ 620 w 1421"/>
                <a:gd name="T53" fmla="*/ 378 h 1424"/>
                <a:gd name="T54" fmla="*/ 845 w 1421"/>
                <a:gd name="T55" fmla="*/ 572 h 1424"/>
                <a:gd name="T56" fmla="*/ 900 w 1421"/>
                <a:gd name="T57" fmla="*/ 536 h 1424"/>
                <a:gd name="T58" fmla="*/ 847 w 1421"/>
                <a:gd name="T59" fmla="*/ 1018 h 1424"/>
                <a:gd name="T60" fmla="*/ 900 w 1421"/>
                <a:gd name="T61" fmla="*/ 1052 h 1424"/>
                <a:gd name="T62" fmla="*/ 620 w 1421"/>
                <a:gd name="T63" fmla="*/ 620 h 1424"/>
                <a:gd name="T64" fmla="*/ 742 w 1421"/>
                <a:gd name="T65" fmla="*/ 824 h 1424"/>
                <a:gd name="T66" fmla="*/ 811 w 1421"/>
                <a:gd name="T67" fmla="*/ 983 h 1424"/>
                <a:gd name="T68" fmla="*/ 752 w 1421"/>
                <a:gd name="T69" fmla="*/ 874 h 1424"/>
                <a:gd name="T70" fmla="*/ 620 w 1421"/>
                <a:gd name="T71" fmla="*/ 1142 h 1424"/>
                <a:gd name="T72" fmla="*/ 851 w 1421"/>
                <a:gd name="T73" fmla="*/ 294 h 1424"/>
                <a:gd name="T74" fmla="*/ 620 w 1421"/>
                <a:gd name="T75" fmla="*/ 330 h 1424"/>
                <a:gd name="T76" fmla="*/ 572 w 1421"/>
                <a:gd name="T77" fmla="*/ 1142 h 1424"/>
                <a:gd name="T78" fmla="*/ 341 w 1421"/>
                <a:gd name="T79" fmla="*/ 897 h 1424"/>
                <a:gd name="T80" fmla="*/ 572 w 1421"/>
                <a:gd name="T81" fmla="*/ 814 h 1424"/>
                <a:gd name="T82" fmla="*/ 290 w 1421"/>
                <a:gd name="T83" fmla="*/ 620 h 1424"/>
                <a:gd name="T84" fmla="*/ 572 w 1421"/>
                <a:gd name="T85" fmla="*/ 814 h 1424"/>
                <a:gd name="T86" fmla="*/ 572 w 1421"/>
                <a:gd name="T87" fmla="*/ 378 h 1424"/>
                <a:gd name="T88" fmla="*/ 290 w 1421"/>
                <a:gd name="T89" fmla="*/ 572 h 1424"/>
                <a:gd name="T90" fmla="*/ 572 w 1421"/>
                <a:gd name="T91" fmla="*/ 330 h 1424"/>
                <a:gd name="T92" fmla="*/ 341 w 1421"/>
                <a:gd name="T93" fmla="*/ 294 h 1424"/>
                <a:gd name="T94" fmla="*/ 409 w 1421"/>
                <a:gd name="T95" fmla="*/ 88 h 1424"/>
                <a:gd name="T96" fmla="*/ 207 w 1421"/>
                <a:gd name="T97" fmla="*/ 210 h 1424"/>
                <a:gd name="T98" fmla="*/ 295 w 1421"/>
                <a:gd name="T99" fmla="*/ 279 h 1424"/>
                <a:gd name="T100" fmla="*/ 421 w 1421"/>
                <a:gd name="T101" fmla="*/ 1115 h 1424"/>
                <a:gd name="T102" fmla="*/ 295 w 1421"/>
                <a:gd name="T103" fmla="*/ 912 h 1424"/>
                <a:gd name="T104" fmla="*/ 207 w 1421"/>
                <a:gd name="T105" fmla="*/ 982 h 1424"/>
                <a:gd name="T106" fmla="*/ 242 w 1421"/>
                <a:gd name="T107" fmla="*/ 572 h 1424"/>
                <a:gd name="T108" fmla="*/ 159 w 1421"/>
                <a:gd name="T109" fmla="*/ 265 h 1424"/>
                <a:gd name="T110" fmla="*/ 242 w 1421"/>
                <a:gd name="T111" fmla="*/ 572 h 1424"/>
                <a:gd name="T112" fmla="*/ 242 w 1421"/>
                <a:gd name="T113" fmla="*/ 620 h 1424"/>
                <a:gd name="T114" fmla="*/ 159 w 1421"/>
                <a:gd name="T115" fmla="*/ 926 h 1424"/>
                <a:gd name="T116" fmla="*/ 280 w 1421"/>
                <a:gd name="T117" fmla="*/ 867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1" h="1424">
                  <a:moveTo>
                    <a:pt x="1409" y="1319"/>
                  </a:moveTo>
                  <a:cubicBezTo>
                    <a:pt x="1419" y="1335"/>
                    <a:pt x="1421" y="1354"/>
                    <a:pt x="1416" y="1372"/>
                  </a:cubicBezTo>
                  <a:cubicBezTo>
                    <a:pt x="1411" y="1390"/>
                    <a:pt x="1400" y="1405"/>
                    <a:pt x="1383" y="1414"/>
                  </a:cubicBezTo>
                  <a:cubicBezTo>
                    <a:pt x="1373" y="1421"/>
                    <a:pt x="1361" y="1424"/>
                    <a:pt x="1349" y="1424"/>
                  </a:cubicBezTo>
                  <a:cubicBezTo>
                    <a:pt x="1343" y="1424"/>
                    <a:pt x="1337" y="1423"/>
                    <a:pt x="1331" y="1421"/>
                  </a:cubicBezTo>
                  <a:cubicBezTo>
                    <a:pt x="1313" y="1416"/>
                    <a:pt x="1298" y="1405"/>
                    <a:pt x="1288" y="1389"/>
                  </a:cubicBezTo>
                  <a:cubicBezTo>
                    <a:pt x="1107" y="1071"/>
                    <a:pt x="1107" y="1071"/>
                    <a:pt x="1107" y="1071"/>
                  </a:cubicBezTo>
                  <a:cubicBezTo>
                    <a:pt x="1081" y="1078"/>
                    <a:pt x="1055" y="1082"/>
                    <a:pt x="1029" y="1082"/>
                  </a:cubicBezTo>
                  <a:cubicBezTo>
                    <a:pt x="1004" y="1082"/>
                    <a:pt x="979" y="1078"/>
                    <a:pt x="954" y="1072"/>
                  </a:cubicBezTo>
                  <a:cubicBezTo>
                    <a:pt x="852" y="1149"/>
                    <a:pt x="730" y="1191"/>
                    <a:pt x="601" y="1192"/>
                  </a:cubicBezTo>
                  <a:cubicBezTo>
                    <a:pt x="599" y="1192"/>
                    <a:pt x="597" y="1192"/>
                    <a:pt x="596" y="1192"/>
                  </a:cubicBezTo>
                  <a:cubicBezTo>
                    <a:pt x="594" y="1192"/>
                    <a:pt x="593" y="1192"/>
                    <a:pt x="591" y="1192"/>
                  </a:cubicBezTo>
                  <a:cubicBezTo>
                    <a:pt x="433" y="1190"/>
                    <a:pt x="285" y="1128"/>
                    <a:pt x="173" y="1016"/>
                  </a:cubicBezTo>
                  <a:cubicBezTo>
                    <a:pt x="61" y="903"/>
                    <a:pt x="0" y="754"/>
                    <a:pt x="0" y="596"/>
                  </a:cubicBezTo>
                  <a:cubicBezTo>
                    <a:pt x="0" y="437"/>
                    <a:pt x="61" y="288"/>
                    <a:pt x="173" y="176"/>
                  </a:cubicBezTo>
                  <a:cubicBezTo>
                    <a:pt x="285" y="63"/>
                    <a:pt x="433" y="1"/>
                    <a:pt x="591" y="0"/>
                  </a:cubicBezTo>
                  <a:cubicBezTo>
                    <a:pt x="594" y="0"/>
                    <a:pt x="597" y="0"/>
                    <a:pt x="601" y="0"/>
                  </a:cubicBezTo>
                  <a:cubicBezTo>
                    <a:pt x="913" y="2"/>
                    <a:pt x="1170" y="245"/>
                    <a:pt x="1191" y="556"/>
                  </a:cubicBezTo>
                  <a:cubicBezTo>
                    <a:pt x="1208" y="568"/>
                    <a:pt x="1224" y="582"/>
                    <a:pt x="1239" y="598"/>
                  </a:cubicBezTo>
                  <a:cubicBezTo>
                    <a:pt x="1254" y="613"/>
                    <a:pt x="1267" y="631"/>
                    <a:pt x="1278" y="651"/>
                  </a:cubicBezTo>
                  <a:cubicBezTo>
                    <a:pt x="1316" y="717"/>
                    <a:pt x="1326" y="795"/>
                    <a:pt x="1306" y="869"/>
                  </a:cubicBezTo>
                  <a:cubicBezTo>
                    <a:pt x="1292" y="921"/>
                    <a:pt x="1265" y="966"/>
                    <a:pt x="1228" y="1002"/>
                  </a:cubicBezTo>
                  <a:lnTo>
                    <a:pt x="1409" y="1319"/>
                  </a:lnTo>
                  <a:close/>
                  <a:moveTo>
                    <a:pt x="1370" y="1360"/>
                  </a:moveTo>
                  <a:cubicBezTo>
                    <a:pt x="1371" y="1354"/>
                    <a:pt x="1371" y="1348"/>
                    <a:pt x="1368" y="1343"/>
                  </a:cubicBezTo>
                  <a:cubicBezTo>
                    <a:pt x="1190" y="1032"/>
                    <a:pt x="1190" y="1032"/>
                    <a:pt x="1190" y="1032"/>
                  </a:cubicBezTo>
                  <a:cubicBezTo>
                    <a:pt x="1184" y="1036"/>
                    <a:pt x="1178" y="1040"/>
                    <a:pt x="1171" y="1044"/>
                  </a:cubicBezTo>
                  <a:cubicBezTo>
                    <a:pt x="1165" y="1047"/>
                    <a:pt x="1159" y="1051"/>
                    <a:pt x="1152" y="1054"/>
                  </a:cubicBezTo>
                  <a:cubicBezTo>
                    <a:pt x="1330" y="1365"/>
                    <a:pt x="1330" y="1365"/>
                    <a:pt x="1330" y="1365"/>
                  </a:cubicBezTo>
                  <a:cubicBezTo>
                    <a:pt x="1333" y="1370"/>
                    <a:pt x="1338" y="1373"/>
                    <a:pt x="1343" y="1375"/>
                  </a:cubicBezTo>
                  <a:cubicBezTo>
                    <a:pt x="1349" y="1376"/>
                    <a:pt x="1355" y="1376"/>
                    <a:pt x="1360" y="1373"/>
                  </a:cubicBezTo>
                  <a:cubicBezTo>
                    <a:pt x="1365" y="1370"/>
                    <a:pt x="1368" y="1365"/>
                    <a:pt x="1370" y="1360"/>
                  </a:cubicBezTo>
                  <a:close/>
                  <a:moveTo>
                    <a:pt x="1260" y="857"/>
                  </a:moveTo>
                  <a:cubicBezTo>
                    <a:pt x="1266" y="836"/>
                    <a:pt x="1268" y="815"/>
                    <a:pt x="1268" y="793"/>
                  </a:cubicBezTo>
                  <a:cubicBezTo>
                    <a:pt x="1268" y="752"/>
                    <a:pt x="1258" y="711"/>
                    <a:pt x="1237" y="675"/>
                  </a:cubicBezTo>
                  <a:cubicBezTo>
                    <a:pt x="1192" y="597"/>
                    <a:pt x="1111" y="554"/>
                    <a:pt x="1028" y="554"/>
                  </a:cubicBezTo>
                  <a:cubicBezTo>
                    <a:pt x="987" y="554"/>
                    <a:pt x="947" y="564"/>
                    <a:pt x="909" y="585"/>
                  </a:cubicBezTo>
                  <a:cubicBezTo>
                    <a:pt x="794" y="651"/>
                    <a:pt x="754" y="798"/>
                    <a:pt x="820" y="913"/>
                  </a:cubicBezTo>
                  <a:cubicBezTo>
                    <a:pt x="864" y="990"/>
                    <a:pt x="945" y="1034"/>
                    <a:pt x="1029" y="1034"/>
                  </a:cubicBezTo>
                  <a:cubicBezTo>
                    <a:pt x="1069" y="1034"/>
                    <a:pt x="1110" y="1023"/>
                    <a:pt x="1147" y="1002"/>
                  </a:cubicBezTo>
                  <a:cubicBezTo>
                    <a:pt x="1203" y="970"/>
                    <a:pt x="1243" y="919"/>
                    <a:pt x="1260" y="857"/>
                  </a:cubicBezTo>
                  <a:close/>
                  <a:moveTo>
                    <a:pt x="1140" y="528"/>
                  </a:moveTo>
                  <a:cubicBezTo>
                    <a:pt x="1128" y="430"/>
                    <a:pt x="1090" y="340"/>
                    <a:pt x="1033" y="265"/>
                  </a:cubicBezTo>
                  <a:cubicBezTo>
                    <a:pt x="998" y="288"/>
                    <a:pt x="957" y="308"/>
                    <a:pt x="912" y="325"/>
                  </a:cubicBezTo>
                  <a:cubicBezTo>
                    <a:pt x="930" y="385"/>
                    <a:pt x="942" y="450"/>
                    <a:pt x="947" y="517"/>
                  </a:cubicBezTo>
                  <a:cubicBezTo>
                    <a:pt x="1012" y="498"/>
                    <a:pt x="1080" y="503"/>
                    <a:pt x="1140" y="528"/>
                  </a:cubicBezTo>
                  <a:close/>
                  <a:moveTo>
                    <a:pt x="897" y="279"/>
                  </a:moveTo>
                  <a:cubicBezTo>
                    <a:pt x="936" y="265"/>
                    <a:pt x="971" y="248"/>
                    <a:pt x="1002" y="228"/>
                  </a:cubicBezTo>
                  <a:cubicBezTo>
                    <a:pt x="940" y="159"/>
                    <a:pt x="861" y="106"/>
                    <a:pt x="771" y="76"/>
                  </a:cubicBezTo>
                  <a:cubicBezTo>
                    <a:pt x="775" y="80"/>
                    <a:pt x="779" y="84"/>
                    <a:pt x="782" y="88"/>
                  </a:cubicBezTo>
                  <a:cubicBezTo>
                    <a:pt x="829" y="136"/>
                    <a:pt x="868" y="202"/>
                    <a:pt x="897" y="279"/>
                  </a:cubicBezTo>
                  <a:close/>
                  <a:moveTo>
                    <a:pt x="900" y="536"/>
                  </a:moveTo>
                  <a:cubicBezTo>
                    <a:pt x="896" y="467"/>
                    <a:pt x="885" y="401"/>
                    <a:pt x="867" y="340"/>
                  </a:cubicBezTo>
                  <a:cubicBezTo>
                    <a:pt x="790" y="363"/>
                    <a:pt x="706" y="376"/>
                    <a:pt x="620" y="378"/>
                  </a:cubicBezTo>
                  <a:cubicBezTo>
                    <a:pt x="620" y="572"/>
                    <a:pt x="620" y="572"/>
                    <a:pt x="620" y="572"/>
                  </a:cubicBezTo>
                  <a:cubicBezTo>
                    <a:pt x="845" y="572"/>
                    <a:pt x="845" y="572"/>
                    <a:pt x="845" y="572"/>
                  </a:cubicBezTo>
                  <a:cubicBezTo>
                    <a:pt x="857" y="561"/>
                    <a:pt x="871" y="552"/>
                    <a:pt x="885" y="544"/>
                  </a:cubicBezTo>
                  <a:cubicBezTo>
                    <a:pt x="890" y="541"/>
                    <a:pt x="895" y="538"/>
                    <a:pt x="900" y="536"/>
                  </a:cubicBezTo>
                  <a:close/>
                  <a:moveTo>
                    <a:pt x="900" y="1052"/>
                  </a:moveTo>
                  <a:cubicBezTo>
                    <a:pt x="881" y="1042"/>
                    <a:pt x="864" y="1031"/>
                    <a:pt x="847" y="1018"/>
                  </a:cubicBezTo>
                  <a:cubicBezTo>
                    <a:pt x="824" y="1056"/>
                    <a:pt x="799" y="1089"/>
                    <a:pt x="771" y="1115"/>
                  </a:cubicBezTo>
                  <a:cubicBezTo>
                    <a:pt x="816" y="1100"/>
                    <a:pt x="860" y="1079"/>
                    <a:pt x="900" y="1052"/>
                  </a:cubicBezTo>
                  <a:close/>
                  <a:moveTo>
                    <a:pt x="799" y="620"/>
                  </a:moveTo>
                  <a:cubicBezTo>
                    <a:pt x="620" y="620"/>
                    <a:pt x="620" y="620"/>
                    <a:pt x="620" y="620"/>
                  </a:cubicBezTo>
                  <a:cubicBezTo>
                    <a:pt x="620" y="814"/>
                    <a:pt x="620" y="814"/>
                    <a:pt x="620" y="814"/>
                  </a:cubicBezTo>
                  <a:cubicBezTo>
                    <a:pt x="661" y="815"/>
                    <a:pt x="702" y="818"/>
                    <a:pt x="742" y="824"/>
                  </a:cubicBezTo>
                  <a:cubicBezTo>
                    <a:pt x="734" y="751"/>
                    <a:pt x="755" y="678"/>
                    <a:pt x="799" y="620"/>
                  </a:cubicBezTo>
                  <a:close/>
                  <a:moveTo>
                    <a:pt x="811" y="983"/>
                  </a:moveTo>
                  <a:cubicBezTo>
                    <a:pt x="799" y="969"/>
                    <a:pt x="788" y="954"/>
                    <a:pt x="778" y="937"/>
                  </a:cubicBezTo>
                  <a:cubicBezTo>
                    <a:pt x="767" y="917"/>
                    <a:pt x="758" y="895"/>
                    <a:pt x="752" y="874"/>
                  </a:cubicBezTo>
                  <a:cubicBezTo>
                    <a:pt x="709" y="867"/>
                    <a:pt x="665" y="863"/>
                    <a:pt x="620" y="862"/>
                  </a:cubicBezTo>
                  <a:cubicBezTo>
                    <a:pt x="620" y="1142"/>
                    <a:pt x="620" y="1142"/>
                    <a:pt x="620" y="1142"/>
                  </a:cubicBezTo>
                  <a:cubicBezTo>
                    <a:pt x="691" y="1132"/>
                    <a:pt x="760" y="1075"/>
                    <a:pt x="811" y="983"/>
                  </a:cubicBezTo>
                  <a:close/>
                  <a:moveTo>
                    <a:pt x="851" y="294"/>
                  </a:moveTo>
                  <a:cubicBezTo>
                    <a:pt x="799" y="154"/>
                    <a:pt x="713" y="63"/>
                    <a:pt x="620" y="50"/>
                  </a:cubicBezTo>
                  <a:cubicBezTo>
                    <a:pt x="620" y="330"/>
                    <a:pt x="620" y="330"/>
                    <a:pt x="620" y="330"/>
                  </a:cubicBezTo>
                  <a:cubicBezTo>
                    <a:pt x="701" y="328"/>
                    <a:pt x="780" y="316"/>
                    <a:pt x="851" y="294"/>
                  </a:cubicBezTo>
                  <a:close/>
                  <a:moveTo>
                    <a:pt x="572" y="1142"/>
                  </a:moveTo>
                  <a:cubicBezTo>
                    <a:pt x="572" y="862"/>
                    <a:pt x="572" y="862"/>
                    <a:pt x="572" y="862"/>
                  </a:cubicBezTo>
                  <a:cubicBezTo>
                    <a:pt x="491" y="864"/>
                    <a:pt x="412" y="876"/>
                    <a:pt x="341" y="897"/>
                  </a:cubicBezTo>
                  <a:cubicBezTo>
                    <a:pt x="393" y="1037"/>
                    <a:pt x="479" y="1128"/>
                    <a:pt x="572" y="1142"/>
                  </a:cubicBezTo>
                  <a:close/>
                  <a:moveTo>
                    <a:pt x="572" y="814"/>
                  </a:moveTo>
                  <a:cubicBezTo>
                    <a:pt x="572" y="620"/>
                    <a:pt x="572" y="620"/>
                    <a:pt x="572" y="620"/>
                  </a:cubicBezTo>
                  <a:cubicBezTo>
                    <a:pt x="290" y="620"/>
                    <a:pt x="290" y="620"/>
                    <a:pt x="290" y="620"/>
                  </a:cubicBezTo>
                  <a:cubicBezTo>
                    <a:pt x="292" y="701"/>
                    <a:pt x="304" y="780"/>
                    <a:pt x="325" y="851"/>
                  </a:cubicBezTo>
                  <a:cubicBezTo>
                    <a:pt x="402" y="829"/>
                    <a:pt x="486" y="816"/>
                    <a:pt x="572" y="814"/>
                  </a:cubicBezTo>
                  <a:close/>
                  <a:moveTo>
                    <a:pt x="572" y="572"/>
                  </a:moveTo>
                  <a:cubicBezTo>
                    <a:pt x="572" y="378"/>
                    <a:pt x="572" y="378"/>
                    <a:pt x="572" y="378"/>
                  </a:cubicBezTo>
                  <a:cubicBezTo>
                    <a:pt x="486" y="376"/>
                    <a:pt x="402" y="363"/>
                    <a:pt x="325" y="340"/>
                  </a:cubicBezTo>
                  <a:cubicBezTo>
                    <a:pt x="304" y="411"/>
                    <a:pt x="292" y="491"/>
                    <a:pt x="290" y="572"/>
                  </a:cubicBezTo>
                  <a:lnTo>
                    <a:pt x="572" y="572"/>
                  </a:lnTo>
                  <a:close/>
                  <a:moveTo>
                    <a:pt x="572" y="330"/>
                  </a:moveTo>
                  <a:cubicBezTo>
                    <a:pt x="572" y="50"/>
                    <a:pt x="572" y="50"/>
                    <a:pt x="572" y="50"/>
                  </a:cubicBezTo>
                  <a:cubicBezTo>
                    <a:pt x="479" y="63"/>
                    <a:pt x="393" y="154"/>
                    <a:pt x="341" y="294"/>
                  </a:cubicBezTo>
                  <a:cubicBezTo>
                    <a:pt x="412" y="316"/>
                    <a:pt x="491" y="328"/>
                    <a:pt x="572" y="330"/>
                  </a:cubicBezTo>
                  <a:close/>
                  <a:moveTo>
                    <a:pt x="409" y="88"/>
                  </a:moveTo>
                  <a:cubicBezTo>
                    <a:pt x="413" y="84"/>
                    <a:pt x="417" y="80"/>
                    <a:pt x="421" y="76"/>
                  </a:cubicBezTo>
                  <a:cubicBezTo>
                    <a:pt x="341" y="103"/>
                    <a:pt x="268" y="148"/>
                    <a:pt x="207" y="210"/>
                  </a:cubicBezTo>
                  <a:cubicBezTo>
                    <a:pt x="201" y="216"/>
                    <a:pt x="195" y="222"/>
                    <a:pt x="190" y="228"/>
                  </a:cubicBezTo>
                  <a:cubicBezTo>
                    <a:pt x="221" y="248"/>
                    <a:pt x="256" y="265"/>
                    <a:pt x="295" y="279"/>
                  </a:cubicBezTo>
                  <a:cubicBezTo>
                    <a:pt x="324" y="202"/>
                    <a:pt x="363" y="136"/>
                    <a:pt x="409" y="88"/>
                  </a:cubicBezTo>
                  <a:close/>
                  <a:moveTo>
                    <a:pt x="421" y="1115"/>
                  </a:moveTo>
                  <a:cubicBezTo>
                    <a:pt x="417" y="1112"/>
                    <a:pt x="413" y="1108"/>
                    <a:pt x="409" y="1104"/>
                  </a:cubicBezTo>
                  <a:cubicBezTo>
                    <a:pt x="363" y="1056"/>
                    <a:pt x="324" y="990"/>
                    <a:pt x="295" y="912"/>
                  </a:cubicBezTo>
                  <a:cubicBezTo>
                    <a:pt x="256" y="927"/>
                    <a:pt x="221" y="944"/>
                    <a:pt x="190" y="963"/>
                  </a:cubicBezTo>
                  <a:cubicBezTo>
                    <a:pt x="195" y="970"/>
                    <a:pt x="201" y="976"/>
                    <a:pt x="207" y="982"/>
                  </a:cubicBezTo>
                  <a:cubicBezTo>
                    <a:pt x="268" y="1043"/>
                    <a:pt x="341" y="1089"/>
                    <a:pt x="421" y="1115"/>
                  </a:cubicBezTo>
                  <a:close/>
                  <a:moveTo>
                    <a:pt x="242" y="572"/>
                  </a:moveTo>
                  <a:cubicBezTo>
                    <a:pt x="244" y="486"/>
                    <a:pt x="257" y="401"/>
                    <a:pt x="280" y="325"/>
                  </a:cubicBezTo>
                  <a:cubicBezTo>
                    <a:pt x="235" y="308"/>
                    <a:pt x="194" y="288"/>
                    <a:pt x="159" y="265"/>
                  </a:cubicBezTo>
                  <a:cubicBezTo>
                    <a:pt x="92" y="354"/>
                    <a:pt x="53" y="460"/>
                    <a:pt x="49" y="572"/>
                  </a:cubicBezTo>
                  <a:lnTo>
                    <a:pt x="242" y="572"/>
                  </a:lnTo>
                  <a:close/>
                  <a:moveTo>
                    <a:pt x="280" y="867"/>
                  </a:moveTo>
                  <a:cubicBezTo>
                    <a:pt x="257" y="790"/>
                    <a:pt x="244" y="706"/>
                    <a:pt x="242" y="620"/>
                  </a:cubicBezTo>
                  <a:cubicBezTo>
                    <a:pt x="49" y="620"/>
                    <a:pt x="49" y="620"/>
                    <a:pt x="49" y="620"/>
                  </a:cubicBezTo>
                  <a:cubicBezTo>
                    <a:pt x="53" y="732"/>
                    <a:pt x="92" y="838"/>
                    <a:pt x="159" y="926"/>
                  </a:cubicBezTo>
                  <a:cubicBezTo>
                    <a:pt x="194" y="903"/>
                    <a:pt x="235" y="883"/>
                    <a:pt x="280" y="867"/>
                  </a:cubicBezTo>
                  <a:close/>
                  <a:moveTo>
                    <a:pt x="280" y="867"/>
                  </a:moveTo>
                  <a:cubicBezTo>
                    <a:pt x="280" y="867"/>
                    <a:pt x="280" y="867"/>
                    <a:pt x="280" y="8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5"/>
            <p:cNvSpPr>
              <a:spLocks noEditPoints="1"/>
            </p:cNvSpPr>
            <p:nvPr/>
          </p:nvSpPr>
          <p:spPr bwMode="auto">
            <a:xfrm>
              <a:off x="14125575" y="8799513"/>
              <a:ext cx="960438" cy="1493838"/>
            </a:xfrm>
            <a:custGeom>
              <a:avLst/>
              <a:gdLst>
                <a:gd name="T0" fmla="*/ 216 w 219"/>
                <a:gd name="T1" fmla="*/ 311 h 344"/>
                <a:gd name="T2" fmla="*/ 218 w 219"/>
                <a:gd name="T3" fmla="*/ 328 h 344"/>
                <a:gd name="T4" fmla="*/ 208 w 219"/>
                <a:gd name="T5" fmla="*/ 341 h 344"/>
                <a:gd name="T6" fmla="*/ 191 w 219"/>
                <a:gd name="T7" fmla="*/ 343 h 344"/>
                <a:gd name="T8" fmla="*/ 178 w 219"/>
                <a:gd name="T9" fmla="*/ 333 h 344"/>
                <a:gd name="T10" fmla="*/ 0 w 219"/>
                <a:gd name="T11" fmla="*/ 22 h 344"/>
                <a:gd name="T12" fmla="*/ 19 w 219"/>
                <a:gd name="T13" fmla="*/ 12 h 344"/>
                <a:gd name="T14" fmla="*/ 38 w 219"/>
                <a:gd name="T15" fmla="*/ 0 h 344"/>
                <a:gd name="T16" fmla="*/ 216 w 219"/>
                <a:gd name="T17" fmla="*/ 311 h 344"/>
                <a:gd name="T18" fmla="*/ 216 w 219"/>
                <a:gd name="T19" fmla="*/ 311 h 344"/>
                <a:gd name="T20" fmla="*/ 216 w 219"/>
                <a:gd name="T21" fmla="*/ 31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344">
                  <a:moveTo>
                    <a:pt x="216" y="311"/>
                  </a:moveTo>
                  <a:cubicBezTo>
                    <a:pt x="219" y="316"/>
                    <a:pt x="219" y="322"/>
                    <a:pt x="218" y="328"/>
                  </a:cubicBezTo>
                  <a:cubicBezTo>
                    <a:pt x="216" y="333"/>
                    <a:pt x="213" y="338"/>
                    <a:pt x="208" y="341"/>
                  </a:cubicBezTo>
                  <a:cubicBezTo>
                    <a:pt x="203" y="344"/>
                    <a:pt x="197" y="344"/>
                    <a:pt x="191" y="343"/>
                  </a:cubicBezTo>
                  <a:cubicBezTo>
                    <a:pt x="186" y="341"/>
                    <a:pt x="181" y="338"/>
                    <a:pt x="178" y="3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19"/>
                    <a:pt x="13" y="15"/>
                    <a:pt x="19" y="12"/>
                  </a:cubicBezTo>
                  <a:cubicBezTo>
                    <a:pt x="26" y="8"/>
                    <a:pt x="32" y="4"/>
                    <a:pt x="38" y="0"/>
                  </a:cubicBezTo>
                  <a:lnTo>
                    <a:pt x="216" y="311"/>
                  </a:lnTo>
                  <a:close/>
                  <a:moveTo>
                    <a:pt x="216" y="311"/>
                  </a:moveTo>
                  <a:cubicBezTo>
                    <a:pt x="216" y="311"/>
                    <a:pt x="216" y="311"/>
                    <a:pt x="216" y="3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6"/>
            <p:cNvSpPr>
              <a:spLocks noEditPoints="1"/>
            </p:cNvSpPr>
            <p:nvPr/>
          </p:nvSpPr>
          <p:spPr bwMode="auto">
            <a:xfrm>
              <a:off x="12380913" y="6723063"/>
              <a:ext cx="2252663" cy="2084388"/>
            </a:xfrm>
            <a:custGeom>
              <a:avLst/>
              <a:gdLst>
                <a:gd name="T0" fmla="*/ 514 w 514"/>
                <a:gd name="T1" fmla="*/ 239 h 480"/>
                <a:gd name="T2" fmla="*/ 506 w 514"/>
                <a:gd name="T3" fmla="*/ 303 h 480"/>
                <a:gd name="T4" fmla="*/ 393 w 514"/>
                <a:gd name="T5" fmla="*/ 448 h 480"/>
                <a:gd name="T6" fmla="*/ 275 w 514"/>
                <a:gd name="T7" fmla="*/ 480 h 480"/>
                <a:gd name="T8" fmla="*/ 66 w 514"/>
                <a:gd name="T9" fmla="*/ 359 h 480"/>
                <a:gd name="T10" fmla="*/ 155 w 514"/>
                <a:gd name="T11" fmla="*/ 31 h 480"/>
                <a:gd name="T12" fmla="*/ 274 w 514"/>
                <a:gd name="T13" fmla="*/ 0 h 480"/>
                <a:gd name="T14" fmla="*/ 483 w 514"/>
                <a:gd name="T15" fmla="*/ 121 h 480"/>
                <a:gd name="T16" fmla="*/ 514 w 514"/>
                <a:gd name="T17" fmla="*/ 239 h 480"/>
                <a:gd name="T18" fmla="*/ 481 w 514"/>
                <a:gd name="T19" fmla="*/ 296 h 480"/>
                <a:gd name="T20" fmla="*/ 460 w 514"/>
                <a:gd name="T21" fmla="*/ 133 h 480"/>
                <a:gd name="T22" fmla="*/ 274 w 514"/>
                <a:gd name="T23" fmla="*/ 25 h 480"/>
                <a:gd name="T24" fmla="*/ 168 w 514"/>
                <a:gd name="T25" fmla="*/ 54 h 480"/>
                <a:gd name="T26" fmla="*/ 88 w 514"/>
                <a:gd name="T27" fmla="*/ 346 h 480"/>
                <a:gd name="T28" fmla="*/ 218 w 514"/>
                <a:gd name="T29" fmla="*/ 447 h 480"/>
                <a:gd name="T30" fmla="*/ 275 w 514"/>
                <a:gd name="T31" fmla="*/ 454 h 480"/>
                <a:gd name="T32" fmla="*/ 381 w 514"/>
                <a:gd name="T33" fmla="*/ 426 h 480"/>
                <a:gd name="T34" fmla="*/ 481 w 514"/>
                <a:gd name="T35" fmla="*/ 296 h 480"/>
                <a:gd name="T36" fmla="*/ 481 w 514"/>
                <a:gd name="T37" fmla="*/ 296 h 480"/>
                <a:gd name="T38" fmla="*/ 481 w 514"/>
                <a:gd name="T39" fmla="*/ 29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4" h="480">
                  <a:moveTo>
                    <a:pt x="514" y="239"/>
                  </a:moveTo>
                  <a:cubicBezTo>
                    <a:pt x="514" y="261"/>
                    <a:pt x="512" y="282"/>
                    <a:pt x="506" y="303"/>
                  </a:cubicBezTo>
                  <a:cubicBezTo>
                    <a:pt x="489" y="365"/>
                    <a:pt x="449" y="416"/>
                    <a:pt x="393" y="448"/>
                  </a:cubicBezTo>
                  <a:cubicBezTo>
                    <a:pt x="356" y="469"/>
                    <a:pt x="315" y="480"/>
                    <a:pt x="275" y="480"/>
                  </a:cubicBezTo>
                  <a:cubicBezTo>
                    <a:pt x="191" y="480"/>
                    <a:pt x="110" y="436"/>
                    <a:pt x="66" y="359"/>
                  </a:cubicBezTo>
                  <a:cubicBezTo>
                    <a:pt x="0" y="244"/>
                    <a:pt x="40" y="97"/>
                    <a:pt x="155" y="31"/>
                  </a:cubicBezTo>
                  <a:cubicBezTo>
                    <a:pt x="193" y="10"/>
                    <a:pt x="233" y="0"/>
                    <a:pt x="274" y="0"/>
                  </a:cubicBezTo>
                  <a:cubicBezTo>
                    <a:pt x="357" y="0"/>
                    <a:pt x="438" y="43"/>
                    <a:pt x="483" y="121"/>
                  </a:cubicBezTo>
                  <a:cubicBezTo>
                    <a:pt x="504" y="157"/>
                    <a:pt x="514" y="198"/>
                    <a:pt x="514" y="239"/>
                  </a:cubicBezTo>
                  <a:close/>
                  <a:moveTo>
                    <a:pt x="481" y="296"/>
                  </a:moveTo>
                  <a:cubicBezTo>
                    <a:pt x="496" y="241"/>
                    <a:pt x="489" y="183"/>
                    <a:pt x="460" y="133"/>
                  </a:cubicBezTo>
                  <a:cubicBezTo>
                    <a:pt x="421" y="64"/>
                    <a:pt x="348" y="25"/>
                    <a:pt x="274" y="25"/>
                  </a:cubicBezTo>
                  <a:cubicBezTo>
                    <a:pt x="238" y="25"/>
                    <a:pt x="201" y="34"/>
                    <a:pt x="168" y="54"/>
                  </a:cubicBezTo>
                  <a:cubicBezTo>
                    <a:pt x="65" y="112"/>
                    <a:pt x="29" y="244"/>
                    <a:pt x="88" y="346"/>
                  </a:cubicBezTo>
                  <a:cubicBezTo>
                    <a:pt x="117" y="396"/>
                    <a:pt x="163" y="432"/>
                    <a:pt x="218" y="447"/>
                  </a:cubicBezTo>
                  <a:cubicBezTo>
                    <a:pt x="237" y="452"/>
                    <a:pt x="256" y="454"/>
                    <a:pt x="275" y="454"/>
                  </a:cubicBezTo>
                  <a:cubicBezTo>
                    <a:pt x="311" y="454"/>
                    <a:pt x="348" y="445"/>
                    <a:pt x="381" y="426"/>
                  </a:cubicBezTo>
                  <a:cubicBezTo>
                    <a:pt x="430" y="397"/>
                    <a:pt x="466" y="351"/>
                    <a:pt x="481" y="296"/>
                  </a:cubicBezTo>
                  <a:close/>
                  <a:moveTo>
                    <a:pt x="481" y="296"/>
                  </a:moveTo>
                  <a:cubicBezTo>
                    <a:pt x="481" y="296"/>
                    <a:pt x="481" y="296"/>
                    <a:pt x="481" y="2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7"/>
            <p:cNvSpPr>
              <a:spLocks noEditPoints="1"/>
            </p:cNvSpPr>
            <p:nvPr/>
          </p:nvSpPr>
          <p:spPr bwMode="auto">
            <a:xfrm>
              <a:off x="12507913" y="6832600"/>
              <a:ext cx="2047875" cy="1862138"/>
            </a:xfrm>
            <a:custGeom>
              <a:avLst/>
              <a:gdLst>
                <a:gd name="T0" fmla="*/ 431 w 467"/>
                <a:gd name="T1" fmla="*/ 108 h 429"/>
                <a:gd name="T2" fmla="*/ 452 w 467"/>
                <a:gd name="T3" fmla="*/ 271 h 429"/>
                <a:gd name="T4" fmla="*/ 352 w 467"/>
                <a:gd name="T5" fmla="*/ 401 h 429"/>
                <a:gd name="T6" fmla="*/ 246 w 467"/>
                <a:gd name="T7" fmla="*/ 429 h 429"/>
                <a:gd name="T8" fmla="*/ 189 w 467"/>
                <a:gd name="T9" fmla="*/ 422 h 429"/>
                <a:gd name="T10" fmla="*/ 59 w 467"/>
                <a:gd name="T11" fmla="*/ 321 h 429"/>
                <a:gd name="T12" fmla="*/ 139 w 467"/>
                <a:gd name="T13" fmla="*/ 29 h 429"/>
                <a:gd name="T14" fmla="*/ 245 w 467"/>
                <a:gd name="T15" fmla="*/ 0 h 429"/>
                <a:gd name="T16" fmla="*/ 431 w 467"/>
                <a:gd name="T17" fmla="*/ 108 h 429"/>
                <a:gd name="T18" fmla="*/ 406 w 467"/>
                <a:gd name="T19" fmla="*/ 258 h 429"/>
                <a:gd name="T20" fmla="*/ 390 w 467"/>
                <a:gd name="T21" fmla="*/ 132 h 429"/>
                <a:gd name="T22" fmla="*/ 257 w 467"/>
                <a:gd name="T23" fmla="*/ 49 h 429"/>
                <a:gd name="T24" fmla="*/ 238 w 467"/>
                <a:gd name="T25" fmla="*/ 213 h 429"/>
                <a:gd name="T26" fmla="*/ 281 w 467"/>
                <a:gd name="T27" fmla="*/ 226 h 429"/>
                <a:gd name="T28" fmla="*/ 399 w 467"/>
                <a:gd name="T29" fmla="*/ 278 h 429"/>
                <a:gd name="T30" fmla="*/ 406 w 467"/>
                <a:gd name="T31" fmla="*/ 258 h 429"/>
                <a:gd name="T32" fmla="*/ 328 w 467"/>
                <a:gd name="T33" fmla="*/ 359 h 429"/>
                <a:gd name="T34" fmla="*/ 375 w 467"/>
                <a:gd name="T35" fmla="*/ 319 h 429"/>
                <a:gd name="T36" fmla="*/ 266 w 467"/>
                <a:gd name="T37" fmla="*/ 272 h 429"/>
                <a:gd name="T38" fmla="*/ 227 w 467"/>
                <a:gd name="T39" fmla="*/ 260 h 429"/>
                <a:gd name="T40" fmla="*/ 212 w 467"/>
                <a:gd name="T41" fmla="*/ 310 h 429"/>
                <a:gd name="T42" fmla="*/ 189 w 467"/>
                <a:gd name="T43" fmla="*/ 371 h 429"/>
                <a:gd name="T44" fmla="*/ 202 w 467"/>
                <a:gd name="T45" fmla="*/ 375 h 429"/>
                <a:gd name="T46" fmla="*/ 328 w 467"/>
                <a:gd name="T47" fmla="*/ 359 h 429"/>
                <a:gd name="T48" fmla="*/ 192 w 467"/>
                <a:gd name="T49" fmla="*/ 202 h 429"/>
                <a:gd name="T50" fmla="*/ 209 w 467"/>
                <a:gd name="T51" fmla="*/ 52 h 429"/>
                <a:gd name="T52" fmla="*/ 163 w 467"/>
                <a:gd name="T53" fmla="*/ 70 h 429"/>
                <a:gd name="T54" fmla="*/ 82 w 467"/>
                <a:gd name="T55" fmla="*/ 185 h 429"/>
                <a:gd name="T56" fmla="*/ 192 w 467"/>
                <a:gd name="T57" fmla="*/ 202 h 429"/>
                <a:gd name="T58" fmla="*/ 167 w 467"/>
                <a:gd name="T59" fmla="*/ 295 h 429"/>
                <a:gd name="T60" fmla="*/ 181 w 467"/>
                <a:gd name="T61" fmla="*/ 248 h 429"/>
                <a:gd name="T62" fmla="*/ 80 w 467"/>
                <a:gd name="T63" fmla="*/ 233 h 429"/>
                <a:gd name="T64" fmla="*/ 101 w 467"/>
                <a:gd name="T65" fmla="*/ 297 h 429"/>
                <a:gd name="T66" fmla="*/ 146 w 467"/>
                <a:gd name="T67" fmla="*/ 349 h 429"/>
                <a:gd name="T68" fmla="*/ 167 w 467"/>
                <a:gd name="T69" fmla="*/ 295 h 429"/>
                <a:gd name="T70" fmla="*/ 167 w 467"/>
                <a:gd name="T71" fmla="*/ 295 h 429"/>
                <a:gd name="T72" fmla="*/ 167 w 467"/>
                <a:gd name="T73" fmla="*/ 29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29">
                  <a:moveTo>
                    <a:pt x="431" y="108"/>
                  </a:moveTo>
                  <a:cubicBezTo>
                    <a:pt x="460" y="158"/>
                    <a:pt x="467" y="216"/>
                    <a:pt x="452" y="271"/>
                  </a:cubicBezTo>
                  <a:cubicBezTo>
                    <a:pt x="437" y="326"/>
                    <a:pt x="401" y="372"/>
                    <a:pt x="352" y="401"/>
                  </a:cubicBezTo>
                  <a:cubicBezTo>
                    <a:pt x="319" y="420"/>
                    <a:pt x="282" y="429"/>
                    <a:pt x="246" y="429"/>
                  </a:cubicBezTo>
                  <a:cubicBezTo>
                    <a:pt x="227" y="429"/>
                    <a:pt x="208" y="427"/>
                    <a:pt x="189" y="422"/>
                  </a:cubicBezTo>
                  <a:cubicBezTo>
                    <a:pt x="134" y="407"/>
                    <a:pt x="88" y="371"/>
                    <a:pt x="59" y="321"/>
                  </a:cubicBezTo>
                  <a:cubicBezTo>
                    <a:pt x="0" y="219"/>
                    <a:pt x="36" y="87"/>
                    <a:pt x="139" y="29"/>
                  </a:cubicBezTo>
                  <a:cubicBezTo>
                    <a:pt x="172" y="9"/>
                    <a:pt x="209" y="0"/>
                    <a:pt x="245" y="0"/>
                  </a:cubicBezTo>
                  <a:cubicBezTo>
                    <a:pt x="319" y="0"/>
                    <a:pt x="392" y="39"/>
                    <a:pt x="431" y="108"/>
                  </a:cubicBezTo>
                  <a:close/>
                  <a:moveTo>
                    <a:pt x="406" y="258"/>
                  </a:moveTo>
                  <a:cubicBezTo>
                    <a:pt x="418" y="216"/>
                    <a:pt x="412" y="171"/>
                    <a:pt x="390" y="132"/>
                  </a:cubicBezTo>
                  <a:cubicBezTo>
                    <a:pt x="361" y="82"/>
                    <a:pt x="311" y="53"/>
                    <a:pt x="257" y="49"/>
                  </a:cubicBezTo>
                  <a:cubicBezTo>
                    <a:pt x="255" y="105"/>
                    <a:pt x="249" y="160"/>
                    <a:pt x="238" y="213"/>
                  </a:cubicBezTo>
                  <a:cubicBezTo>
                    <a:pt x="253" y="217"/>
                    <a:pt x="267" y="221"/>
                    <a:pt x="281" y="226"/>
                  </a:cubicBezTo>
                  <a:cubicBezTo>
                    <a:pt x="324" y="240"/>
                    <a:pt x="364" y="258"/>
                    <a:pt x="399" y="278"/>
                  </a:cubicBezTo>
                  <a:cubicBezTo>
                    <a:pt x="402" y="272"/>
                    <a:pt x="404" y="265"/>
                    <a:pt x="406" y="258"/>
                  </a:cubicBezTo>
                  <a:close/>
                  <a:moveTo>
                    <a:pt x="328" y="359"/>
                  </a:moveTo>
                  <a:cubicBezTo>
                    <a:pt x="346" y="349"/>
                    <a:pt x="362" y="335"/>
                    <a:pt x="375" y="319"/>
                  </a:cubicBezTo>
                  <a:cubicBezTo>
                    <a:pt x="342" y="301"/>
                    <a:pt x="306" y="285"/>
                    <a:pt x="266" y="272"/>
                  </a:cubicBezTo>
                  <a:cubicBezTo>
                    <a:pt x="253" y="267"/>
                    <a:pt x="240" y="263"/>
                    <a:pt x="227" y="260"/>
                  </a:cubicBezTo>
                  <a:cubicBezTo>
                    <a:pt x="223" y="277"/>
                    <a:pt x="218" y="294"/>
                    <a:pt x="212" y="310"/>
                  </a:cubicBezTo>
                  <a:cubicBezTo>
                    <a:pt x="205" y="331"/>
                    <a:pt x="197" y="352"/>
                    <a:pt x="189" y="371"/>
                  </a:cubicBezTo>
                  <a:cubicBezTo>
                    <a:pt x="193" y="373"/>
                    <a:pt x="197" y="374"/>
                    <a:pt x="202" y="375"/>
                  </a:cubicBezTo>
                  <a:cubicBezTo>
                    <a:pt x="244" y="387"/>
                    <a:pt x="289" y="381"/>
                    <a:pt x="328" y="359"/>
                  </a:cubicBezTo>
                  <a:close/>
                  <a:moveTo>
                    <a:pt x="192" y="202"/>
                  </a:moveTo>
                  <a:cubicBezTo>
                    <a:pt x="201" y="154"/>
                    <a:pt x="207" y="103"/>
                    <a:pt x="209" y="52"/>
                  </a:cubicBezTo>
                  <a:cubicBezTo>
                    <a:pt x="193" y="56"/>
                    <a:pt x="178" y="62"/>
                    <a:pt x="163" y="70"/>
                  </a:cubicBezTo>
                  <a:cubicBezTo>
                    <a:pt x="118" y="96"/>
                    <a:pt x="90" y="138"/>
                    <a:pt x="82" y="185"/>
                  </a:cubicBezTo>
                  <a:cubicBezTo>
                    <a:pt x="119" y="188"/>
                    <a:pt x="156" y="194"/>
                    <a:pt x="192" y="202"/>
                  </a:cubicBezTo>
                  <a:close/>
                  <a:moveTo>
                    <a:pt x="167" y="295"/>
                  </a:moveTo>
                  <a:cubicBezTo>
                    <a:pt x="172" y="280"/>
                    <a:pt x="176" y="264"/>
                    <a:pt x="181" y="248"/>
                  </a:cubicBezTo>
                  <a:cubicBezTo>
                    <a:pt x="148" y="241"/>
                    <a:pt x="114" y="236"/>
                    <a:pt x="80" y="233"/>
                  </a:cubicBezTo>
                  <a:cubicBezTo>
                    <a:pt x="82" y="255"/>
                    <a:pt x="89" y="277"/>
                    <a:pt x="101" y="297"/>
                  </a:cubicBezTo>
                  <a:cubicBezTo>
                    <a:pt x="113" y="318"/>
                    <a:pt x="128" y="335"/>
                    <a:pt x="146" y="349"/>
                  </a:cubicBezTo>
                  <a:cubicBezTo>
                    <a:pt x="154" y="331"/>
                    <a:pt x="161" y="314"/>
                    <a:pt x="167" y="295"/>
                  </a:cubicBezTo>
                  <a:close/>
                  <a:moveTo>
                    <a:pt x="167" y="295"/>
                  </a:moveTo>
                  <a:cubicBezTo>
                    <a:pt x="167" y="295"/>
                    <a:pt x="167" y="295"/>
                    <a:pt x="167" y="29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65404FCD-545F-4F1C-B592-1B32FF813B99}"/>
              </a:ext>
            </a:extLst>
          </p:cNvPr>
          <p:cNvSpPr/>
          <p:nvPr/>
        </p:nvSpPr>
        <p:spPr>
          <a:xfrm>
            <a:off x="6360604" y="2157610"/>
            <a:ext cx="1700213" cy="1700213"/>
          </a:xfrm>
          <a:prstGeom prst="ellipse">
            <a:avLst/>
          </a:prstGeom>
          <a:solidFill>
            <a:schemeClr val="accent6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icrosoft YaHei" pitchFamily="34" charset="-122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9BAF3B81-D9A1-41C0-9575-3922F2782564}"/>
              </a:ext>
            </a:extLst>
          </p:cNvPr>
          <p:cNvSpPr/>
          <p:nvPr/>
        </p:nvSpPr>
        <p:spPr>
          <a:xfrm>
            <a:off x="3569779" y="2157610"/>
            <a:ext cx="1700213" cy="1700213"/>
          </a:xfrm>
          <a:prstGeom prst="ellipse">
            <a:avLst/>
          </a:prstGeom>
          <a:solidFill>
            <a:schemeClr val="accent2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icrosoft YaHei" pitchFamily="34" charset="-122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B57F8F8E-FF9D-48FC-98CA-A0248972D0C9}"/>
              </a:ext>
            </a:extLst>
          </p:cNvPr>
          <p:cNvSpPr>
            <a:spLocks noChangeAspect="1"/>
          </p:cNvSpPr>
          <p:nvPr/>
        </p:nvSpPr>
        <p:spPr>
          <a:xfrm>
            <a:off x="4660374" y="1864715"/>
            <a:ext cx="2286000" cy="2286000"/>
          </a:xfrm>
          <a:prstGeom prst="ellipse">
            <a:avLst/>
          </a:prstGeom>
          <a:solidFill>
            <a:schemeClr val="accent4">
              <a:alpha val="6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8F0C3408-F395-40E8-BBF4-9CA4DDCB4925}"/>
              </a:ext>
            </a:extLst>
          </p:cNvPr>
          <p:cNvGrpSpPr>
            <a:grpSpLocks noChangeAspect="1"/>
          </p:cNvGrpSpPr>
          <p:nvPr/>
        </p:nvGrpSpPr>
        <p:grpSpPr>
          <a:xfrm>
            <a:off x="4305568" y="2548153"/>
            <a:ext cx="228600" cy="147814"/>
            <a:chOff x="6448426" y="3454400"/>
            <a:chExt cx="8597900" cy="5559425"/>
          </a:xfrm>
          <a:solidFill>
            <a:schemeClr val="bg1"/>
          </a:solidFill>
        </p:grpSpPr>
        <p:sp>
          <p:nvSpPr>
            <p:cNvPr id="54" name="Freeform 64">
              <a:extLst>
                <a:ext uri="{FF2B5EF4-FFF2-40B4-BE49-F238E27FC236}">
                  <a16:creationId xmlns="" xmlns:a16="http://schemas.microsoft.com/office/drawing/2014/main" id="{374C0DA3-EABB-4390-BB4A-AB0E9B66B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26" y="5308600"/>
              <a:ext cx="3365500" cy="1851025"/>
            </a:xfrm>
            <a:custGeom>
              <a:avLst/>
              <a:gdLst>
                <a:gd name="T0" fmla="*/ 384 w 768"/>
                <a:gd name="T1" fmla="*/ 0 h 426"/>
                <a:gd name="T2" fmla="*/ 0 w 768"/>
                <a:gd name="T3" fmla="*/ 384 h 426"/>
                <a:gd name="T4" fmla="*/ 43 w 768"/>
                <a:gd name="T5" fmla="*/ 426 h 426"/>
                <a:gd name="T6" fmla="*/ 725 w 768"/>
                <a:gd name="T7" fmla="*/ 426 h 426"/>
                <a:gd name="T8" fmla="*/ 768 w 768"/>
                <a:gd name="T9" fmla="*/ 384 h 426"/>
                <a:gd name="T10" fmla="*/ 384 w 768"/>
                <a:gd name="T11" fmla="*/ 0 h 426"/>
                <a:gd name="T12" fmla="*/ 88 w 768"/>
                <a:gd name="T13" fmla="*/ 341 h 426"/>
                <a:gd name="T14" fmla="*/ 384 w 768"/>
                <a:gd name="T15" fmla="*/ 85 h 426"/>
                <a:gd name="T16" fmla="*/ 680 w 768"/>
                <a:gd name="T17" fmla="*/ 341 h 426"/>
                <a:gd name="T18" fmla="*/ 88 w 768"/>
                <a:gd name="T19" fmla="*/ 34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426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407"/>
                    <a:pt x="19" y="426"/>
                    <a:pt x="43" y="426"/>
                  </a:cubicBezTo>
                  <a:cubicBezTo>
                    <a:pt x="725" y="426"/>
                    <a:pt x="725" y="426"/>
                    <a:pt x="725" y="426"/>
                  </a:cubicBezTo>
                  <a:cubicBezTo>
                    <a:pt x="749" y="426"/>
                    <a:pt x="768" y="407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  <a:moveTo>
                    <a:pt x="88" y="341"/>
                  </a:moveTo>
                  <a:cubicBezTo>
                    <a:pt x="109" y="196"/>
                    <a:pt x="234" y="85"/>
                    <a:pt x="384" y="85"/>
                  </a:cubicBezTo>
                  <a:cubicBezTo>
                    <a:pt x="534" y="85"/>
                    <a:pt x="659" y="196"/>
                    <a:pt x="680" y="341"/>
                  </a:cubicBezTo>
                  <a:lnTo>
                    <a:pt x="88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</a:endParaRPr>
            </a:p>
          </p:txBody>
        </p:sp>
        <p:sp>
          <p:nvSpPr>
            <p:cNvPr id="55" name="Freeform 65">
              <a:extLst>
                <a:ext uri="{FF2B5EF4-FFF2-40B4-BE49-F238E27FC236}">
                  <a16:creationId xmlns="" xmlns:a16="http://schemas.microsoft.com/office/drawing/2014/main" id="{33C18600-E8C2-497E-AFFF-E1622CDB4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8426" y="3454400"/>
              <a:ext cx="8597900" cy="5559425"/>
            </a:xfrm>
            <a:custGeom>
              <a:avLst/>
              <a:gdLst>
                <a:gd name="T0" fmla="*/ 1791 w 1962"/>
                <a:gd name="T1" fmla="*/ 768 h 1280"/>
                <a:gd name="T2" fmla="*/ 171 w 1962"/>
                <a:gd name="T3" fmla="*/ 768 h 1280"/>
                <a:gd name="T4" fmla="*/ 0 w 1962"/>
                <a:gd name="T5" fmla="*/ 811 h 1280"/>
                <a:gd name="T6" fmla="*/ 42 w 1962"/>
                <a:gd name="T7" fmla="*/ 1280 h 1280"/>
                <a:gd name="T8" fmla="*/ 1962 w 1962"/>
                <a:gd name="T9" fmla="*/ 1237 h 1280"/>
                <a:gd name="T10" fmla="*/ 1920 w 1962"/>
                <a:gd name="T11" fmla="*/ 768 h 1280"/>
                <a:gd name="T12" fmla="*/ 1792 w 1962"/>
                <a:gd name="T13" fmla="*/ 1195 h 1280"/>
                <a:gd name="T14" fmla="*/ 1749 w 1962"/>
                <a:gd name="T15" fmla="*/ 1109 h 1280"/>
                <a:gd name="T16" fmla="*/ 1706 w 1962"/>
                <a:gd name="T17" fmla="*/ 1195 h 1280"/>
                <a:gd name="T18" fmla="*/ 1621 w 1962"/>
                <a:gd name="T19" fmla="*/ 1067 h 1280"/>
                <a:gd name="T20" fmla="*/ 1536 w 1962"/>
                <a:gd name="T21" fmla="*/ 1067 h 1280"/>
                <a:gd name="T22" fmla="*/ 1450 w 1962"/>
                <a:gd name="T23" fmla="*/ 1195 h 1280"/>
                <a:gd name="T24" fmla="*/ 1408 w 1962"/>
                <a:gd name="T25" fmla="*/ 1109 h 1280"/>
                <a:gd name="T26" fmla="*/ 1365 w 1962"/>
                <a:gd name="T27" fmla="*/ 1195 h 1280"/>
                <a:gd name="T28" fmla="*/ 1280 w 1962"/>
                <a:gd name="T29" fmla="*/ 1067 h 1280"/>
                <a:gd name="T30" fmla="*/ 1194 w 1962"/>
                <a:gd name="T31" fmla="*/ 1067 h 1280"/>
                <a:gd name="T32" fmla="*/ 1109 w 1962"/>
                <a:gd name="T33" fmla="*/ 1195 h 1280"/>
                <a:gd name="T34" fmla="*/ 1066 w 1962"/>
                <a:gd name="T35" fmla="*/ 1109 h 1280"/>
                <a:gd name="T36" fmla="*/ 1024 w 1962"/>
                <a:gd name="T37" fmla="*/ 1195 h 1280"/>
                <a:gd name="T38" fmla="*/ 938 w 1962"/>
                <a:gd name="T39" fmla="*/ 1067 h 1280"/>
                <a:gd name="T40" fmla="*/ 853 w 1962"/>
                <a:gd name="T41" fmla="*/ 1067 h 1280"/>
                <a:gd name="T42" fmla="*/ 768 w 1962"/>
                <a:gd name="T43" fmla="*/ 1195 h 1280"/>
                <a:gd name="T44" fmla="*/ 725 w 1962"/>
                <a:gd name="T45" fmla="*/ 1109 h 1280"/>
                <a:gd name="T46" fmla="*/ 682 w 1962"/>
                <a:gd name="T47" fmla="*/ 1195 h 1280"/>
                <a:gd name="T48" fmla="*/ 597 w 1962"/>
                <a:gd name="T49" fmla="*/ 1067 h 1280"/>
                <a:gd name="T50" fmla="*/ 512 w 1962"/>
                <a:gd name="T51" fmla="*/ 1067 h 1280"/>
                <a:gd name="T52" fmla="*/ 426 w 1962"/>
                <a:gd name="T53" fmla="*/ 1195 h 1280"/>
                <a:gd name="T54" fmla="*/ 384 w 1962"/>
                <a:gd name="T55" fmla="*/ 1109 h 1280"/>
                <a:gd name="T56" fmla="*/ 341 w 1962"/>
                <a:gd name="T57" fmla="*/ 1195 h 1280"/>
                <a:gd name="T58" fmla="*/ 256 w 1962"/>
                <a:gd name="T59" fmla="*/ 1067 h 1280"/>
                <a:gd name="T60" fmla="*/ 170 w 1962"/>
                <a:gd name="T61" fmla="*/ 1067 h 1280"/>
                <a:gd name="T62" fmla="*/ 85 w 1962"/>
                <a:gd name="T63" fmla="*/ 1195 h 1280"/>
                <a:gd name="T64" fmla="*/ 213 w 1962"/>
                <a:gd name="T65" fmla="*/ 853 h 1280"/>
                <a:gd name="T66" fmla="*/ 981 w 1962"/>
                <a:gd name="T67" fmla="*/ 85 h 1280"/>
                <a:gd name="T68" fmla="*/ 1749 w 1962"/>
                <a:gd name="T69" fmla="*/ 853 h 1280"/>
                <a:gd name="T70" fmla="*/ 1877 w 1962"/>
                <a:gd name="T71" fmla="*/ 1195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62" h="1280">
                  <a:moveTo>
                    <a:pt x="1920" y="768"/>
                  </a:moveTo>
                  <a:cubicBezTo>
                    <a:pt x="1791" y="768"/>
                    <a:pt x="1791" y="768"/>
                    <a:pt x="1791" y="768"/>
                  </a:cubicBezTo>
                  <a:cubicBezTo>
                    <a:pt x="1768" y="341"/>
                    <a:pt x="1414" y="0"/>
                    <a:pt x="981" y="0"/>
                  </a:cubicBezTo>
                  <a:cubicBezTo>
                    <a:pt x="548" y="0"/>
                    <a:pt x="194" y="341"/>
                    <a:pt x="171" y="768"/>
                  </a:cubicBezTo>
                  <a:cubicBezTo>
                    <a:pt x="42" y="768"/>
                    <a:pt x="42" y="768"/>
                    <a:pt x="42" y="768"/>
                  </a:cubicBezTo>
                  <a:cubicBezTo>
                    <a:pt x="19" y="768"/>
                    <a:pt x="0" y="787"/>
                    <a:pt x="0" y="811"/>
                  </a:cubicBezTo>
                  <a:cubicBezTo>
                    <a:pt x="0" y="1237"/>
                    <a:pt x="0" y="1237"/>
                    <a:pt x="0" y="1237"/>
                  </a:cubicBezTo>
                  <a:cubicBezTo>
                    <a:pt x="0" y="1261"/>
                    <a:pt x="19" y="1280"/>
                    <a:pt x="42" y="1280"/>
                  </a:cubicBezTo>
                  <a:cubicBezTo>
                    <a:pt x="1920" y="1280"/>
                    <a:pt x="1920" y="1280"/>
                    <a:pt x="1920" y="1280"/>
                  </a:cubicBezTo>
                  <a:cubicBezTo>
                    <a:pt x="1943" y="1280"/>
                    <a:pt x="1962" y="1261"/>
                    <a:pt x="1962" y="1237"/>
                  </a:cubicBezTo>
                  <a:cubicBezTo>
                    <a:pt x="1962" y="811"/>
                    <a:pt x="1962" y="811"/>
                    <a:pt x="1962" y="811"/>
                  </a:cubicBezTo>
                  <a:cubicBezTo>
                    <a:pt x="1962" y="787"/>
                    <a:pt x="1943" y="768"/>
                    <a:pt x="1920" y="768"/>
                  </a:cubicBezTo>
                  <a:close/>
                  <a:moveTo>
                    <a:pt x="1877" y="1195"/>
                  </a:moveTo>
                  <a:cubicBezTo>
                    <a:pt x="1792" y="1195"/>
                    <a:pt x="1792" y="1195"/>
                    <a:pt x="1792" y="1195"/>
                  </a:cubicBezTo>
                  <a:cubicBezTo>
                    <a:pt x="1792" y="1152"/>
                    <a:pt x="1792" y="1152"/>
                    <a:pt x="1792" y="1152"/>
                  </a:cubicBezTo>
                  <a:cubicBezTo>
                    <a:pt x="1792" y="1128"/>
                    <a:pt x="1773" y="1109"/>
                    <a:pt x="1749" y="1109"/>
                  </a:cubicBezTo>
                  <a:cubicBezTo>
                    <a:pt x="1725" y="1109"/>
                    <a:pt x="1706" y="1128"/>
                    <a:pt x="1706" y="1152"/>
                  </a:cubicBezTo>
                  <a:cubicBezTo>
                    <a:pt x="1706" y="1195"/>
                    <a:pt x="1706" y="1195"/>
                    <a:pt x="1706" y="1195"/>
                  </a:cubicBezTo>
                  <a:cubicBezTo>
                    <a:pt x="1621" y="1195"/>
                    <a:pt x="1621" y="1195"/>
                    <a:pt x="1621" y="1195"/>
                  </a:cubicBezTo>
                  <a:cubicBezTo>
                    <a:pt x="1621" y="1067"/>
                    <a:pt x="1621" y="1067"/>
                    <a:pt x="1621" y="1067"/>
                  </a:cubicBezTo>
                  <a:cubicBezTo>
                    <a:pt x="1621" y="1043"/>
                    <a:pt x="1602" y="1024"/>
                    <a:pt x="1578" y="1024"/>
                  </a:cubicBezTo>
                  <a:cubicBezTo>
                    <a:pt x="1555" y="1024"/>
                    <a:pt x="1536" y="1043"/>
                    <a:pt x="1536" y="1067"/>
                  </a:cubicBezTo>
                  <a:cubicBezTo>
                    <a:pt x="1536" y="1195"/>
                    <a:pt x="1536" y="1195"/>
                    <a:pt x="1536" y="1195"/>
                  </a:cubicBezTo>
                  <a:cubicBezTo>
                    <a:pt x="1450" y="1195"/>
                    <a:pt x="1450" y="1195"/>
                    <a:pt x="1450" y="1195"/>
                  </a:cubicBezTo>
                  <a:cubicBezTo>
                    <a:pt x="1450" y="1152"/>
                    <a:pt x="1450" y="1152"/>
                    <a:pt x="1450" y="1152"/>
                  </a:cubicBezTo>
                  <a:cubicBezTo>
                    <a:pt x="1450" y="1128"/>
                    <a:pt x="1431" y="1109"/>
                    <a:pt x="1408" y="1109"/>
                  </a:cubicBezTo>
                  <a:cubicBezTo>
                    <a:pt x="1384" y="1109"/>
                    <a:pt x="1365" y="1128"/>
                    <a:pt x="1365" y="1152"/>
                  </a:cubicBezTo>
                  <a:cubicBezTo>
                    <a:pt x="1365" y="1195"/>
                    <a:pt x="1365" y="1195"/>
                    <a:pt x="1365" y="1195"/>
                  </a:cubicBezTo>
                  <a:cubicBezTo>
                    <a:pt x="1280" y="1195"/>
                    <a:pt x="1280" y="1195"/>
                    <a:pt x="1280" y="1195"/>
                  </a:cubicBezTo>
                  <a:cubicBezTo>
                    <a:pt x="1280" y="1067"/>
                    <a:pt x="1280" y="1067"/>
                    <a:pt x="1280" y="1067"/>
                  </a:cubicBezTo>
                  <a:cubicBezTo>
                    <a:pt x="1280" y="1043"/>
                    <a:pt x="1261" y="1024"/>
                    <a:pt x="1237" y="1024"/>
                  </a:cubicBezTo>
                  <a:cubicBezTo>
                    <a:pt x="1213" y="1024"/>
                    <a:pt x="1194" y="1043"/>
                    <a:pt x="1194" y="1067"/>
                  </a:cubicBezTo>
                  <a:cubicBezTo>
                    <a:pt x="1194" y="1195"/>
                    <a:pt x="1194" y="1195"/>
                    <a:pt x="1194" y="1195"/>
                  </a:cubicBezTo>
                  <a:cubicBezTo>
                    <a:pt x="1109" y="1195"/>
                    <a:pt x="1109" y="1195"/>
                    <a:pt x="1109" y="1195"/>
                  </a:cubicBezTo>
                  <a:cubicBezTo>
                    <a:pt x="1109" y="1152"/>
                    <a:pt x="1109" y="1152"/>
                    <a:pt x="1109" y="1152"/>
                  </a:cubicBezTo>
                  <a:cubicBezTo>
                    <a:pt x="1109" y="1128"/>
                    <a:pt x="1090" y="1109"/>
                    <a:pt x="1066" y="1109"/>
                  </a:cubicBezTo>
                  <a:cubicBezTo>
                    <a:pt x="1043" y="1109"/>
                    <a:pt x="1024" y="1128"/>
                    <a:pt x="1024" y="1152"/>
                  </a:cubicBezTo>
                  <a:cubicBezTo>
                    <a:pt x="1024" y="1195"/>
                    <a:pt x="1024" y="1195"/>
                    <a:pt x="1024" y="1195"/>
                  </a:cubicBezTo>
                  <a:cubicBezTo>
                    <a:pt x="938" y="1195"/>
                    <a:pt x="938" y="1195"/>
                    <a:pt x="938" y="1195"/>
                  </a:cubicBezTo>
                  <a:cubicBezTo>
                    <a:pt x="938" y="1067"/>
                    <a:pt x="938" y="1067"/>
                    <a:pt x="938" y="1067"/>
                  </a:cubicBezTo>
                  <a:cubicBezTo>
                    <a:pt x="938" y="1043"/>
                    <a:pt x="919" y="1024"/>
                    <a:pt x="896" y="1024"/>
                  </a:cubicBezTo>
                  <a:cubicBezTo>
                    <a:pt x="872" y="1024"/>
                    <a:pt x="853" y="1043"/>
                    <a:pt x="853" y="1067"/>
                  </a:cubicBezTo>
                  <a:cubicBezTo>
                    <a:pt x="853" y="1195"/>
                    <a:pt x="853" y="1195"/>
                    <a:pt x="853" y="1195"/>
                  </a:cubicBezTo>
                  <a:cubicBezTo>
                    <a:pt x="768" y="1195"/>
                    <a:pt x="768" y="1195"/>
                    <a:pt x="768" y="1195"/>
                  </a:cubicBezTo>
                  <a:cubicBezTo>
                    <a:pt x="768" y="1152"/>
                    <a:pt x="768" y="1152"/>
                    <a:pt x="768" y="1152"/>
                  </a:cubicBezTo>
                  <a:cubicBezTo>
                    <a:pt x="768" y="1128"/>
                    <a:pt x="749" y="1109"/>
                    <a:pt x="725" y="1109"/>
                  </a:cubicBezTo>
                  <a:cubicBezTo>
                    <a:pt x="701" y="1109"/>
                    <a:pt x="682" y="1128"/>
                    <a:pt x="682" y="1152"/>
                  </a:cubicBezTo>
                  <a:cubicBezTo>
                    <a:pt x="682" y="1195"/>
                    <a:pt x="682" y="1195"/>
                    <a:pt x="682" y="1195"/>
                  </a:cubicBezTo>
                  <a:cubicBezTo>
                    <a:pt x="597" y="1195"/>
                    <a:pt x="597" y="1195"/>
                    <a:pt x="597" y="1195"/>
                  </a:cubicBezTo>
                  <a:cubicBezTo>
                    <a:pt x="597" y="1067"/>
                    <a:pt x="597" y="1067"/>
                    <a:pt x="597" y="1067"/>
                  </a:cubicBezTo>
                  <a:cubicBezTo>
                    <a:pt x="597" y="1043"/>
                    <a:pt x="578" y="1024"/>
                    <a:pt x="554" y="1024"/>
                  </a:cubicBezTo>
                  <a:cubicBezTo>
                    <a:pt x="531" y="1024"/>
                    <a:pt x="512" y="1043"/>
                    <a:pt x="512" y="1067"/>
                  </a:cubicBezTo>
                  <a:cubicBezTo>
                    <a:pt x="512" y="1195"/>
                    <a:pt x="512" y="1195"/>
                    <a:pt x="512" y="1195"/>
                  </a:cubicBezTo>
                  <a:cubicBezTo>
                    <a:pt x="426" y="1195"/>
                    <a:pt x="426" y="1195"/>
                    <a:pt x="426" y="1195"/>
                  </a:cubicBezTo>
                  <a:cubicBezTo>
                    <a:pt x="426" y="1152"/>
                    <a:pt x="426" y="1152"/>
                    <a:pt x="426" y="1152"/>
                  </a:cubicBezTo>
                  <a:cubicBezTo>
                    <a:pt x="426" y="1128"/>
                    <a:pt x="407" y="1109"/>
                    <a:pt x="384" y="1109"/>
                  </a:cubicBezTo>
                  <a:cubicBezTo>
                    <a:pt x="360" y="1109"/>
                    <a:pt x="341" y="1128"/>
                    <a:pt x="341" y="1152"/>
                  </a:cubicBezTo>
                  <a:cubicBezTo>
                    <a:pt x="341" y="1195"/>
                    <a:pt x="341" y="1195"/>
                    <a:pt x="341" y="1195"/>
                  </a:cubicBezTo>
                  <a:cubicBezTo>
                    <a:pt x="256" y="1195"/>
                    <a:pt x="256" y="1195"/>
                    <a:pt x="256" y="1195"/>
                  </a:cubicBezTo>
                  <a:cubicBezTo>
                    <a:pt x="256" y="1067"/>
                    <a:pt x="256" y="1067"/>
                    <a:pt x="256" y="1067"/>
                  </a:cubicBezTo>
                  <a:cubicBezTo>
                    <a:pt x="256" y="1043"/>
                    <a:pt x="237" y="1024"/>
                    <a:pt x="213" y="1024"/>
                  </a:cubicBezTo>
                  <a:cubicBezTo>
                    <a:pt x="189" y="1024"/>
                    <a:pt x="170" y="1043"/>
                    <a:pt x="170" y="1067"/>
                  </a:cubicBezTo>
                  <a:cubicBezTo>
                    <a:pt x="170" y="1195"/>
                    <a:pt x="170" y="1195"/>
                    <a:pt x="170" y="1195"/>
                  </a:cubicBezTo>
                  <a:cubicBezTo>
                    <a:pt x="85" y="1195"/>
                    <a:pt x="85" y="1195"/>
                    <a:pt x="85" y="1195"/>
                  </a:cubicBezTo>
                  <a:cubicBezTo>
                    <a:pt x="85" y="853"/>
                    <a:pt x="85" y="853"/>
                    <a:pt x="85" y="853"/>
                  </a:cubicBezTo>
                  <a:cubicBezTo>
                    <a:pt x="213" y="853"/>
                    <a:pt x="213" y="853"/>
                    <a:pt x="213" y="853"/>
                  </a:cubicBezTo>
                  <a:cubicBezTo>
                    <a:pt x="237" y="853"/>
                    <a:pt x="256" y="834"/>
                    <a:pt x="256" y="811"/>
                  </a:cubicBezTo>
                  <a:cubicBezTo>
                    <a:pt x="256" y="411"/>
                    <a:pt x="581" y="85"/>
                    <a:pt x="981" y="85"/>
                  </a:cubicBezTo>
                  <a:cubicBezTo>
                    <a:pt x="1381" y="85"/>
                    <a:pt x="1706" y="411"/>
                    <a:pt x="1706" y="811"/>
                  </a:cubicBezTo>
                  <a:cubicBezTo>
                    <a:pt x="1706" y="834"/>
                    <a:pt x="1725" y="853"/>
                    <a:pt x="1749" y="853"/>
                  </a:cubicBezTo>
                  <a:cubicBezTo>
                    <a:pt x="1877" y="853"/>
                    <a:pt x="1877" y="853"/>
                    <a:pt x="1877" y="853"/>
                  </a:cubicBezTo>
                  <a:lnTo>
                    <a:pt x="1877" y="1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24F2C8AE-BCFF-4C87-B0FD-C9A4F4EF1591}"/>
              </a:ext>
            </a:extLst>
          </p:cNvPr>
          <p:cNvGrpSpPr>
            <a:grpSpLocks noChangeAspect="1"/>
          </p:cNvGrpSpPr>
          <p:nvPr/>
        </p:nvGrpSpPr>
        <p:grpSpPr>
          <a:xfrm>
            <a:off x="5567846" y="2405634"/>
            <a:ext cx="461528" cy="457200"/>
            <a:chOff x="8512175" y="1116013"/>
            <a:chExt cx="8972550" cy="8888413"/>
          </a:xfrm>
          <a:solidFill>
            <a:schemeClr val="bg1"/>
          </a:solidFill>
        </p:grpSpPr>
        <p:sp>
          <p:nvSpPr>
            <p:cNvPr id="57" name="Freeform 69">
              <a:extLst>
                <a:ext uri="{FF2B5EF4-FFF2-40B4-BE49-F238E27FC236}">
                  <a16:creationId xmlns="" xmlns:a16="http://schemas.microsoft.com/office/drawing/2014/main" id="{7D6E99A0-BD5B-4653-A051-FC45E7CD8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2175" y="1116013"/>
              <a:ext cx="8972550" cy="8888413"/>
            </a:xfrm>
            <a:custGeom>
              <a:avLst/>
              <a:gdLst>
                <a:gd name="T0" fmla="*/ 826 w 2048"/>
                <a:gd name="T1" fmla="*/ 1957 h 2048"/>
                <a:gd name="T2" fmla="*/ 612 w 2048"/>
                <a:gd name="T3" fmla="*/ 1751 h 2048"/>
                <a:gd name="T4" fmla="*/ 365 w 2048"/>
                <a:gd name="T5" fmla="*/ 1813 h 2048"/>
                <a:gd name="T6" fmla="*/ 296 w 2048"/>
                <a:gd name="T7" fmla="*/ 1449 h 2048"/>
                <a:gd name="T8" fmla="*/ 209 w 2048"/>
                <a:gd name="T9" fmla="*/ 1238 h 2048"/>
                <a:gd name="T10" fmla="*/ 0 w 2048"/>
                <a:gd name="T11" fmla="*/ 932 h 2048"/>
                <a:gd name="T12" fmla="*/ 219 w 2048"/>
                <a:gd name="T13" fmla="*/ 802 h 2048"/>
                <a:gd name="T14" fmla="*/ 225 w 2048"/>
                <a:gd name="T15" fmla="*/ 504 h 2048"/>
                <a:gd name="T16" fmla="*/ 504 w 2048"/>
                <a:gd name="T17" fmla="*/ 225 h 2048"/>
                <a:gd name="T18" fmla="*/ 802 w 2048"/>
                <a:gd name="T19" fmla="*/ 219 h 2048"/>
                <a:gd name="T20" fmla="*/ 932 w 2048"/>
                <a:gd name="T21" fmla="*/ 0 h 2048"/>
                <a:gd name="T22" fmla="*/ 1238 w 2048"/>
                <a:gd name="T23" fmla="*/ 209 h 2048"/>
                <a:gd name="T24" fmla="*/ 1449 w 2048"/>
                <a:gd name="T25" fmla="*/ 296 h 2048"/>
                <a:gd name="T26" fmla="*/ 1813 w 2048"/>
                <a:gd name="T27" fmla="*/ 365 h 2048"/>
                <a:gd name="T28" fmla="*/ 1751 w 2048"/>
                <a:gd name="T29" fmla="*/ 612 h 2048"/>
                <a:gd name="T30" fmla="*/ 1957 w 2048"/>
                <a:gd name="T31" fmla="*/ 826 h 2048"/>
                <a:gd name="T32" fmla="*/ 1957 w 2048"/>
                <a:gd name="T33" fmla="*/ 1222 h 2048"/>
                <a:gd name="T34" fmla="*/ 1751 w 2048"/>
                <a:gd name="T35" fmla="*/ 1436 h 2048"/>
                <a:gd name="T36" fmla="*/ 1813 w 2048"/>
                <a:gd name="T37" fmla="*/ 1683 h 2048"/>
                <a:gd name="T38" fmla="*/ 1449 w 2048"/>
                <a:gd name="T39" fmla="*/ 1752 h 2048"/>
                <a:gd name="T40" fmla="*/ 1238 w 2048"/>
                <a:gd name="T41" fmla="*/ 1839 h 2048"/>
                <a:gd name="T42" fmla="*/ 606 w 2048"/>
                <a:gd name="T43" fmla="*/ 1654 h 2048"/>
                <a:gd name="T44" fmla="*/ 905 w 2048"/>
                <a:gd name="T45" fmla="*/ 1827 h 2048"/>
                <a:gd name="T46" fmla="*/ 1116 w 2048"/>
                <a:gd name="T47" fmla="*/ 1952 h 2048"/>
                <a:gd name="T48" fmla="*/ 1221 w 2048"/>
                <a:gd name="T49" fmla="*/ 1737 h 2048"/>
                <a:gd name="T50" fmla="*/ 1601 w 2048"/>
                <a:gd name="T51" fmla="*/ 1746 h 2048"/>
                <a:gd name="T52" fmla="*/ 1746 w 2048"/>
                <a:gd name="T53" fmla="*/ 1601 h 2048"/>
                <a:gd name="T54" fmla="*/ 1737 w 2048"/>
                <a:gd name="T55" fmla="*/ 1221 h 2048"/>
                <a:gd name="T56" fmla="*/ 1952 w 2048"/>
                <a:gd name="T57" fmla="*/ 1116 h 2048"/>
                <a:gd name="T58" fmla="*/ 1827 w 2048"/>
                <a:gd name="T59" fmla="*/ 905 h 2048"/>
                <a:gd name="T60" fmla="*/ 1676 w 2048"/>
                <a:gd name="T61" fmla="*/ 541 h 2048"/>
                <a:gd name="T62" fmla="*/ 1616 w 2048"/>
                <a:gd name="T63" fmla="*/ 303 h 2048"/>
                <a:gd name="T64" fmla="*/ 1389 w 2048"/>
                <a:gd name="T65" fmla="*/ 380 h 2048"/>
                <a:gd name="T66" fmla="*/ 1127 w 2048"/>
                <a:gd name="T67" fmla="*/ 105 h 2048"/>
                <a:gd name="T68" fmla="*/ 921 w 2048"/>
                <a:gd name="T69" fmla="*/ 105 h 2048"/>
                <a:gd name="T70" fmla="*/ 659 w 2048"/>
                <a:gd name="T71" fmla="*/ 380 h 2048"/>
                <a:gd name="T72" fmla="*/ 432 w 2048"/>
                <a:gd name="T73" fmla="*/ 303 h 2048"/>
                <a:gd name="T74" fmla="*/ 372 w 2048"/>
                <a:gd name="T75" fmla="*/ 541 h 2048"/>
                <a:gd name="T76" fmla="*/ 221 w 2048"/>
                <a:gd name="T77" fmla="*/ 905 h 2048"/>
                <a:gd name="T78" fmla="*/ 96 w 2048"/>
                <a:gd name="T79" fmla="*/ 1116 h 2048"/>
                <a:gd name="T80" fmla="*/ 311 w 2048"/>
                <a:gd name="T81" fmla="*/ 1221 h 2048"/>
                <a:gd name="T82" fmla="*/ 302 w 2048"/>
                <a:gd name="T83" fmla="*/ 1601 h 2048"/>
                <a:gd name="T84" fmla="*/ 447 w 2048"/>
                <a:gd name="T85" fmla="*/ 1746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8" h="2048">
                  <a:moveTo>
                    <a:pt x="1116" y="2048"/>
                  </a:moveTo>
                  <a:cubicBezTo>
                    <a:pt x="932" y="2048"/>
                    <a:pt x="932" y="2048"/>
                    <a:pt x="932" y="2048"/>
                  </a:cubicBezTo>
                  <a:cubicBezTo>
                    <a:pt x="880" y="2048"/>
                    <a:pt x="834" y="2009"/>
                    <a:pt x="826" y="1957"/>
                  </a:cubicBezTo>
                  <a:cubicBezTo>
                    <a:pt x="820" y="1918"/>
                    <a:pt x="815" y="1879"/>
                    <a:pt x="810" y="1839"/>
                  </a:cubicBezTo>
                  <a:cubicBezTo>
                    <a:pt x="809" y="1834"/>
                    <a:pt x="806" y="1831"/>
                    <a:pt x="802" y="1829"/>
                  </a:cubicBezTo>
                  <a:cubicBezTo>
                    <a:pt x="735" y="1811"/>
                    <a:pt x="672" y="1785"/>
                    <a:pt x="612" y="1751"/>
                  </a:cubicBezTo>
                  <a:cubicBezTo>
                    <a:pt x="608" y="1748"/>
                    <a:pt x="603" y="1749"/>
                    <a:pt x="599" y="1752"/>
                  </a:cubicBezTo>
                  <a:cubicBezTo>
                    <a:pt x="567" y="1776"/>
                    <a:pt x="536" y="1800"/>
                    <a:pt x="504" y="1823"/>
                  </a:cubicBezTo>
                  <a:cubicBezTo>
                    <a:pt x="462" y="1855"/>
                    <a:pt x="402" y="1850"/>
                    <a:pt x="365" y="1813"/>
                  </a:cubicBezTo>
                  <a:cubicBezTo>
                    <a:pt x="235" y="1683"/>
                    <a:pt x="235" y="1683"/>
                    <a:pt x="235" y="1683"/>
                  </a:cubicBezTo>
                  <a:cubicBezTo>
                    <a:pt x="198" y="1646"/>
                    <a:pt x="193" y="1586"/>
                    <a:pt x="225" y="1544"/>
                  </a:cubicBezTo>
                  <a:cubicBezTo>
                    <a:pt x="248" y="1512"/>
                    <a:pt x="272" y="1480"/>
                    <a:pt x="296" y="1449"/>
                  </a:cubicBezTo>
                  <a:cubicBezTo>
                    <a:pt x="299" y="1445"/>
                    <a:pt x="300" y="1440"/>
                    <a:pt x="297" y="1436"/>
                  </a:cubicBezTo>
                  <a:cubicBezTo>
                    <a:pt x="263" y="1376"/>
                    <a:pt x="237" y="1313"/>
                    <a:pt x="219" y="1246"/>
                  </a:cubicBezTo>
                  <a:cubicBezTo>
                    <a:pt x="217" y="1242"/>
                    <a:pt x="214" y="1239"/>
                    <a:pt x="209" y="1238"/>
                  </a:cubicBezTo>
                  <a:cubicBezTo>
                    <a:pt x="169" y="1233"/>
                    <a:pt x="130" y="1228"/>
                    <a:pt x="91" y="1222"/>
                  </a:cubicBezTo>
                  <a:cubicBezTo>
                    <a:pt x="39" y="1214"/>
                    <a:pt x="0" y="1168"/>
                    <a:pt x="0" y="1116"/>
                  </a:cubicBezTo>
                  <a:cubicBezTo>
                    <a:pt x="0" y="932"/>
                    <a:pt x="0" y="932"/>
                    <a:pt x="0" y="932"/>
                  </a:cubicBezTo>
                  <a:cubicBezTo>
                    <a:pt x="0" y="880"/>
                    <a:pt x="39" y="834"/>
                    <a:pt x="91" y="826"/>
                  </a:cubicBezTo>
                  <a:cubicBezTo>
                    <a:pt x="130" y="820"/>
                    <a:pt x="169" y="815"/>
                    <a:pt x="209" y="810"/>
                  </a:cubicBezTo>
                  <a:cubicBezTo>
                    <a:pt x="214" y="809"/>
                    <a:pt x="217" y="806"/>
                    <a:pt x="219" y="802"/>
                  </a:cubicBezTo>
                  <a:cubicBezTo>
                    <a:pt x="237" y="735"/>
                    <a:pt x="263" y="672"/>
                    <a:pt x="297" y="612"/>
                  </a:cubicBezTo>
                  <a:cubicBezTo>
                    <a:pt x="300" y="608"/>
                    <a:pt x="299" y="603"/>
                    <a:pt x="296" y="599"/>
                  </a:cubicBezTo>
                  <a:cubicBezTo>
                    <a:pt x="272" y="568"/>
                    <a:pt x="248" y="536"/>
                    <a:pt x="225" y="504"/>
                  </a:cubicBezTo>
                  <a:cubicBezTo>
                    <a:pt x="193" y="462"/>
                    <a:pt x="198" y="402"/>
                    <a:pt x="235" y="365"/>
                  </a:cubicBezTo>
                  <a:cubicBezTo>
                    <a:pt x="365" y="235"/>
                    <a:pt x="365" y="235"/>
                    <a:pt x="365" y="235"/>
                  </a:cubicBezTo>
                  <a:cubicBezTo>
                    <a:pt x="402" y="198"/>
                    <a:pt x="462" y="193"/>
                    <a:pt x="504" y="225"/>
                  </a:cubicBezTo>
                  <a:cubicBezTo>
                    <a:pt x="536" y="248"/>
                    <a:pt x="567" y="272"/>
                    <a:pt x="599" y="296"/>
                  </a:cubicBezTo>
                  <a:cubicBezTo>
                    <a:pt x="603" y="299"/>
                    <a:pt x="608" y="300"/>
                    <a:pt x="612" y="297"/>
                  </a:cubicBezTo>
                  <a:cubicBezTo>
                    <a:pt x="672" y="263"/>
                    <a:pt x="735" y="237"/>
                    <a:pt x="802" y="219"/>
                  </a:cubicBezTo>
                  <a:cubicBezTo>
                    <a:pt x="806" y="217"/>
                    <a:pt x="809" y="214"/>
                    <a:pt x="810" y="209"/>
                  </a:cubicBezTo>
                  <a:cubicBezTo>
                    <a:pt x="815" y="169"/>
                    <a:pt x="820" y="130"/>
                    <a:pt x="826" y="91"/>
                  </a:cubicBezTo>
                  <a:cubicBezTo>
                    <a:pt x="834" y="39"/>
                    <a:pt x="880" y="0"/>
                    <a:pt x="932" y="0"/>
                  </a:cubicBezTo>
                  <a:cubicBezTo>
                    <a:pt x="1116" y="0"/>
                    <a:pt x="1116" y="0"/>
                    <a:pt x="1116" y="0"/>
                  </a:cubicBezTo>
                  <a:cubicBezTo>
                    <a:pt x="1168" y="0"/>
                    <a:pt x="1214" y="39"/>
                    <a:pt x="1222" y="91"/>
                  </a:cubicBezTo>
                  <a:cubicBezTo>
                    <a:pt x="1228" y="130"/>
                    <a:pt x="1233" y="169"/>
                    <a:pt x="1238" y="209"/>
                  </a:cubicBezTo>
                  <a:cubicBezTo>
                    <a:pt x="1239" y="214"/>
                    <a:pt x="1242" y="217"/>
                    <a:pt x="1246" y="219"/>
                  </a:cubicBezTo>
                  <a:cubicBezTo>
                    <a:pt x="1313" y="237"/>
                    <a:pt x="1376" y="263"/>
                    <a:pt x="1436" y="297"/>
                  </a:cubicBezTo>
                  <a:cubicBezTo>
                    <a:pt x="1440" y="300"/>
                    <a:pt x="1445" y="299"/>
                    <a:pt x="1449" y="296"/>
                  </a:cubicBezTo>
                  <a:cubicBezTo>
                    <a:pt x="1481" y="272"/>
                    <a:pt x="1512" y="248"/>
                    <a:pt x="1544" y="225"/>
                  </a:cubicBezTo>
                  <a:cubicBezTo>
                    <a:pt x="1586" y="193"/>
                    <a:pt x="1646" y="198"/>
                    <a:pt x="1683" y="235"/>
                  </a:cubicBezTo>
                  <a:cubicBezTo>
                    <a:pt x="1813" y="365"/>
                    <a:pt x="1813" y="365"/>
                    <a:pt x="1813" y="365"/>
                  </a:cubicBezTo>
                  <a:cubicBezTo>
                    <a:pt x="1850" y="402"/>
                    <a:pt x="1855" y="462"/>
                    <a:pt x="1823" y="504"/>
                  </a:cubicBezTo>
                  <a:cubicBezTo>
                    <a:pt x="1800" y="536"/>
                    <a:pt x="1776" y="568"/>
                    <a:pt x="1752" y="599"/>
                  </a:cubicBezTo>
                  <a:cubicBezTo>
                    <a:pt x="1749" y="603"/>
                    <a:pt x="1748" y="608"/>
                    <a:pt x="1751" y="612"/>
                  </a:cubicBezTo>
                  <a:cubicBezTo>
                    <a:pt x="1785" y="672"/>
                    <a:pt x="1811" y="735"/>
                    <a:pt x="1829" y="802"/>
                  </a:cubicBezTo>
                  <a:cubicBezTo>
                    <a:pt x="1831" y="806"/>
                    <a:pt x="1834" y="809"/>
                    <a:pt x="1839" y="810"/>
                  </a:cubicBezTo>
                  <a:cubicBezTo>
                    <a:pt x="1879" y="815"/>
                    <a:pt x="1918" y="820"/>
                    <a:pt x="1957" y="826"/>
                  </a:cubicBezTo>
                  <a:cubicBezTo>
                    <a:pt x="2009" y="834"/>
                    <a:pt x="2048" y="880"/>
                    <a:pt x="2048" y="932"/>
                  </a:cubicBezTo>
                  <a:cubicBezTo>
                    <a:pt x="2048" y="1116"/>
                    <a:pt x="2048" y="1116"/>
                    <a:pt x="2048" y="1116"/>
                  </a:cubicBezTo>
                  <a:cubicBezTo>
                    <a:pt x="2048" y="1168"/>
                    <a:pt x="2009" y="1214"/>
                    <a:pt x="1957" y="1222"/>
                  </a:cubicBezTo>
                  <a:cubicBezTo>
                    <a:pt x="1918" y="1228"/>
                    <a:pt x="1879" y="1233"/>
                    <a:pt x="1839" y="1238"/>
                  </a:cubicBezTo>
                  <a:cubicBezTo>
                    <a:pt x="1834" y="1239"/>
                    <a:pt x="1831" y="1242"/>
                    <a:pt x="1829" y="1246"/>
                  </a:cubicBezTo>
                  <a:cubicBezTo>
                    <a:pt x="1811" y="1313"/>
                    <a:pt x="1785" y="1376"/>
                    <a:pt x="1751" y="1436"/>
                  </a:cubicBezTo>
                  <a:cubicBezTo>
                    <a:pt x="1748" y="1440"/>
                    <a:pt x="1749" y="1445"/>
                    <a:pt x="1752" y="1449"/>
                  </a:cubicBezTo>
                  <a:cubicBezTo>
                    <a:pt x="1776" y="1480"/>
                    <a:pt x="1800" y="1512"/>
                    <a:pt x="1823" y="1544"/>
                  </a:cubicBezTo>
                  <a:cubicBezTo>
                    <a:pt x="1855" y="1586"/>
                    <a:pt x="1850" y="1646"/>
                    <a:pt x="1813" y="1683"/>
                  </a:cubicBezTo>
                  <a:cubicBezTo>
                    <a:pt x="1683" y="1813"/>
                    <a:pt x="1683" y="1813"/>
                    <a:pt x="1683" y="1813"/>
                  </a:cubicBezTo>
                  <a:cubicBezTo>
                    <a:pt x="1646" y="1850"/>
                    <a:pt x="1586" y="1855"/>
                    <a:pt x="1544" y="1823"/>
                  </a:cubicBezTo>
                  <a:cubicBezTo>
                    <a:pt x="1512" y="1800"/>
                    <a:pt x="1481" y="1776"/>
                    <a:pt x="1449" y="1752"/>
                  </a:cubicBezTo>
                  <a:cubicBezTo>
                    <a:pt x="1445" y="1749"/>
                    <a:pt x="1440" y="1748"/>
                    <a:pt x="1436" y="1751"/>
                  </a:cubicBezTo>
                  <a:cubicBezTo>
                    <a:pt x="1376" y="1785"/>
                    <a:pt x="1313" y="1811"/>
                    <a:pt x="1246" y="1829"/>
                  </a:cubicBezTo>
                  <a:cubicBezTo>
                    <a:pt x="1242" y="1831"/>
                    <a:pt x="1239" y="1834"/>
                    <a:pt x="1238" y="1839"/>
                  </a:cubicBezTo>
                  <a:cubicBezTo>
                    <a:pt x="1233" y="1879"/>
                    <a:pt x="1228" y="1918"/>
                    <a:pt x="1222" y="1957"/>
                  </a:cubicBezTo>
                  <a:cubicBezTo>
                    <a:pt x="1214" y="2009"/>
                    <a:pt x="1168" y="2048"/>
                    <a:pt x="1116" y="2048"/>
                  </a:cubicBezTo>
                  <a:close/>
                  <a:moveTo>
                    <a:pt x="606" y="1654"/>
                  </a:moveTo>
                  <a:cubicBezTo>
                    <a:pt x="625" y="1654"/>
                    <a:pt x="643" y="1658"/>
                    <a:pt x="659" y="1668"/>
                  </a:cubicBezTo>
                  <a:cubicBezTo>
                    <a:pt x="712" y="1698"/>
                    <a:pt x="768" y="1721"/>
                    <a:pt x="827" y="1737"/>
                  </a:cubicBezTo>
                  <a:cubicBezTo>
                    <a:pt x="869" y="1749"/>
                    <a:pt x="899" y="1784"/>
                    <a:pt x="905" y="1827"/>
                  </a:cubicBezTo>
                  <a:cubicBezTo>
                    <a:pt x="910" y="1866"/>
                    <a:pt x="915" y="1905"/>
                    <a:pt x="921" y="1943"/>
                  </a:cubicBezTo>
                  <a:cubicBezTo>
                    <a:pt x="922" y="1948"/>
                    <a:pt x="927" y="1952"/>
                    <a:pt x="932" y="1952"/>
                  </a:cubicBezTo>
                  <a:cubicBezTo>
                    <a:pt x="1116" y="1952"/>
                    <a:pt x="1116" y="1952"/>
                    <a:pt x="1116" y="1952"/>
                  </a:cubicBezTo>
                  <a:cubicBezTo>
                    <a:pt x="1121" y="1952"/>
                    <a:pt x="1126" y="1948"/>
                    <a:pt x="1127" y="1943"/>
                  </a:cubicBezTo>
                  <a:cubicBezTo>
                    <a:pt x="1133" y="1905"/>
                    <a:pt x="1138" y="1866"/>
                    <a:pt x="1143" y="1827"/>
                  </a:cubicBezTo>
                  <a:cubicBezTo>
                    <a:pt x="1149" y="1784"/>
                    <a:pt x="1179" y="1749"/>
                    <a:pt x="1221" y="1737"/>
                  </a:cubicBezTo>
                  <a:cubicBezTo>
                    <a:pt x="1280" y="1721"/>
                    <a:pt x="1336" y="1698"/>
                    <a:pt x="1389" y="1668"/>
                  </a:cubicBezTo>
                  <a:cubicBezTo>
                    <a:pt x="1426" y="1646"/>
                    <a:pt x="1473" y="1650"/>
                    <a:pt x="1507" y="1676"/>
                  </a:cubicBezTo>
                  <a:cubicBezTo>
                    <a:pt x="1538" y="1700"/>
                    <a:pt x="1570" y="1724"/>
                    <a:pt x="1601" y="1746"/>
                  </a:cubicBezTo>
                  <a:cubicBezTo>
                    <a:pt x="1605" y="1750"/>
                    <a:pt x="1612" y="1749"/>
                    <a:pt x="1616" y="1745"/>
                  </a:cubicBezTo>
                  <a:cubicBezTo>
                    <a:pt x="1745" y="1616"/>
                    <a:pt x="1745" y="1616"/>
                    <a:pt x="1745" y="1616"/>
                  </a:cubicBezTo>
                  <a:cubicBezTo>
                    <a:pt x="1749" y="1612"/>
                    <a:pt x="1750" y="1605"/>
                    <a:pt x="1746" y="1601"/>
                  </a:cubicBezTo>
                  <a:cubicBezTo>
                    <a:pt x="1724" y="1570"/>
                    <a:pt x="1700" y="1538"/>
                    <a:pt x="1676" y="1507"/>
                  </a:cubicBezTo>
                  <a:cubicBezTo>
                    <a:pt x="1650" y="1473"/>
                    <a:pt x="1646" y="1426"/>
                    <a:pt x="1668" y="1389"/>
                  </a:cubicBezTo>
                  <a:cubicBezTo>
                    <a:pt x="1698" y="1336"/>
                    <a:pt x="1721" y="1280"/>
                    <a:pt x="1737" y="1221"/>
                  </a:cubicBezTo>
                  <a:cubicBezTo>
                    <a:pt x="1749" y="1179"/>
                    <a:pt x="1784" y="1149"/>
                    <a:pt x="1827" y="1143"/>
                  </a:cubicBezTo>
                  <a:cubicBezTo>
                    <a:pt x="1866" y="1138"/>
                    <a:pt x="1905" y="1133"/>
                    <a:pt x="1943" y="1127"/>
                  </a:cubicBezTo>
                  <a:cubicBezTo>
                    <a:pt x="1948" y="1126"/>
                    <a:pt x="1952" y="1121"/>
                    <a:pt x="1952" y="1116"/>
                  </a:cubicBezTo>
                  <a:cubicBezTo>
                    <a:pt x="1952" y="932"/>
                    <a:pt x="1952" y="932"/>
                    <a:pt x="1952" y="932"/>
                  </a:cubicBezTo>
                  <a:cubicBezTo>
                    <a:pt x="1952" y="927"/>
                    <a:pt x="1948" y="922"/>
                    <a:pt x="1943" y="921"/>
                  </a:cubicBezTo>
                  <a:cubicBezTo>
                    <a:pt x="1905" y="915"/>
                    <a:pt x="1866" y="910"/>
                    <a:pt x="1827" y="905"/>
                  </a:cubicBezTo>
                  <a:cubicBezTo>
                    <a:pt x="1784" y="899"/>
                    <a:pt x="1749" y="869"/>
                    <a:pt x="1737" y="827"/>
                  </a:cubicBezTo>
                  <a:cubicBezTo>
                    <a:pt x="1721" y="768"/>
                    <a:pt x="1698" y="712"/>
                    <a:pt x="1668" y="659"/>
                  </a:cubicBezTo>
                  <a:cubicBezTo>
                    <a:pt x="1646" y="622"/>
                    <a:pt x="1650" y="575"/>
                    <a:pt x="1676" y="541"/>
                  </a:cubicBezTo>
                  <a:cubicBezTo>
                    <a:pt x="1700" y="510"/>
                    <a:pt x="1724" y="478"/>
                    <a:pt x="1746" y="447"/>
                  </a:cubicBezTo>
                  <a:cubicBezTo>
                    <a:pt x="1750" y="443"/>
                    <a:pt x="1749" y="436"/>
                    <a:pt x="1745" y="432"/>
                  </a:cubicBezTo>
                  <a:cubicBezTo>
                    <a:pt x="1616" y="303"/>
                    <a:pt x="1616" y="303"/>
                    <a:pt x="1616" y="303"/>
                  </a:cubicBezTo>
                  <a:cubicBezTo>
                    <a:pt x="1612" y="299"/>
                    <a:pt x="1605" y="298"/>
                    <a:pt x="1601" y="302"/>
                  </a:cubicBezTo>
                  <a:cubicBezTo>
                    <a:pt x="1570" y="324"/>
                    <a:pt x="1538" y="348"/>
                    <a:pt x="1507" y="372"/>
                  </a:cubicBezTo>
                  <a:cubicBezTo>
                    <a:pt x="1473" y="398"/>
                    <a:pt x="1426" y="402"/>
                    <a:pt x="1389" y="380"/>
                  </a:cubicBezTo>
                  <a:cubicBezTo>
                    <a:pt x="1336" y="350"/>
                    <a:pt x="1280" y="327"/>
                    <a:pt x="1221" y="311"/>
                  </a:cubicBezTo>
                  <a:cubicBezTo>
                    <a:pt x="1179" y="299"/>
                    <a:pt x="1149" y="264"/>
                    <a:pt x="1143" y="221"/>
                  </a:cubicBezTo>
                  <a:cubicBezTo>
                    <a:pt x="1138" y="182"/>
                    <a:pt x="1133" y="143"/>
                    <a:pt x="1127" y="105"/>
                  </a:cubicBezTo>
                  <a:cubicBezTo>
                    <a:pt x="1126" y="100"/>
                    <a:pt x="1121" y="96"/>
                    <a:pt x="1116" y="96"/>
                  </a:cubicBezTo>
                  <a:cubicBezTo>
                    <a:pt x="932" y="96"/>
                    <a:pt x="932" y="96"/>
                    <a:pt x="932" y="96"/>
                  </a:cubicBezTo>
                  <a:cubicBezTo>
                    <a:pt x="927" y="96"/>
                    <a:pt x="922" y="100"/>
                    <a:pt x="921" y="105"/>
                  </a:cubicBezTo>
                  <a:cubicBezTo>
                    <a:pt x="915" y="143"/>
                    <a:pt x="910" y="182"/>
                    <a:pt x="905" y="221"/>
                  </a:cubicBezTo>
                  <a:cubicBezTo>
                    <a:pt x="899" y="264"/>
                    <a:pt x="869" y="299"/>
                    <a:pt x="827" y="311"/>
                  </a:cubicBezTo>
                  <a:cubicBezTo>
                    <a:pt x="768" y="327"/>
                    <a:pt x="712" y="350"/>
                    <a:pt x="659" y="380"/>
                  </a:cubicBezTo>
                  <a:cubicBezTo>
                    <a:pt x="622" y="402"/>
                    <a:pt x="575" y="398"/>
                    <a:pt x="541" y="372"/>
                  </a:cubicBezTo>
                  <a:cubicBezTo>
                    <a:pt x="510" y="348"/>
                    <a:pt x="478" y="324"/>
                    <a:pt x="447" y="302"/>
                  </a:cubicBezTo>
                  <a:cubicBezTo>
                    <a:pt x="443" y="298"/>
                    <a:pt x="436" y="299"/>
                    <a:pt x="432" y="303"/>
                  </a:cubicBezTo>
                  <a:cubicBezTo>
                    <a:pt x="303" y="432"/>
                    <a:pt x="303" y="432"/>
                    <a:pt x="303" y="432"/>
                  </a:cubicBezTo>
                  <a:cubicBezTo>
                    <a:pt x="299" y="436"/>
                    <a:pt x="298" y="443"/>
                    <a:pt x="302" y="447"/>
                  </a:cubicBezTo>
                  <a:cubicBezTo>
                    <a:pt x="324" y="478"/>
                    <a:pt x="348" y="510"/>
                    <a:pt x="372" y="541"/>
                  </a:cubicBezTo>
                  <a:cubicBezTo>
                    <a:pt x="398" y="575"/>
                    <a:pt x="402" y="622"/>
                    <a:pt x="380" y="659"/>
                  </a:cubicBezTo>
                  <a:cubicBezTo>
                    <a:pt x="350" y="712"/>
                    <a:pt x="327" y="768"/>
                    <a:pt x="311" y="827"/>
                  </a:cubicBezTo>
                  <a:cubicBezTo>
                    <a:pt x="299" y="869"/>
                    <a:pt x="264" y="899"/>
                    <a:pt x="221" y="905"/>
                  </a:cubicBezTo>
                  <a:cubicBezTo>
                    <a:pt x="182" y="910"/>
                    <a:pt x="143" y="915"/>
                    <a:pt x="105" y="921"/>
                  </a:cubicBezTo>
                  <a:cubicBezTo>
                    <a:pt x="100" y="922"/>
                    <a:pt x="96" y="927"/>
                    <a:pt x="96" y="932"/>
                  </a:cubicBezTo>
                  <a:cubicBezTo>
                    <a:pt x="96" y="1116"/>
                    <a:pt x="96" y="1116"/>
                    <a:pt x="96" y="1116"/>
                  </a:cubicBezTo>
                  <a:cubicBezTo>
                    <a:pt x="96" y="1121"/>
                    <a:pt x="100" y="1126"/>
                    <a:pt x="105" y="1127"/>
                  </a:cubicBezTo>
                  <a:cubicBezTo>
                    <a:pt x="143" y="1133"/>
                    <a:pt x="182" y="1138"/>
                    <a:pt x="221" y="1143"/>
                  </a:cubicBezTo>
                  <a:cubicBezTo>
                    <a:pt x="264" y="1149"/>
                    <a:pt x="299" y="1179"/>
                    <a:pt x="311" y="1221"/>
                  </a:cubicBezTo>
                  <a:cubicBezTo>
                    <a:pt x="327" y="1280"/>
                    <a:pt x="350" y="1336"/>
                    <a:pt x="380" y="1389"/>
                  </a:cubicBezTo>
                  <a:cubicBezTo>
                    <a:pt x="402" y="1426"/>
                    <a:pt x="398" y="1473"/>
                    <a:pt x="372" y="1507"/>
                  </a:cubicBezTo>
                  <a:cubicBezTo>
                    <a:pt x="348" y="1538"/>
                    <a:pt x="324" y="1570"/>
                    <a:pt x="302" y="1601"/>
                  </a:cubicBezTo>
                  <a:cubicBezTo>
                    <a:pt x="298" y="1605"/>
                    <a:pt x="299" y="1612"/>
                    <a:pt x="303" y="1616"/>
                  </a:cubicBezTo>
                  <a:cubicBezTo>
                    <a:pt x="432" y="1745"/>
                    <a:pt x="432" y="1745"/>
                    <a:pt x="432" y="1745"/>
                  </a:cubicBezTo>
                  <a:cubicBezTo>
                    <a:pt x="436" y="1749"/>
                    <a:pt x="443" y="1750"/>
                    <a:pt x="447" y="1746"/>
                  </a:cubicBezTo>
                  <a:cubicBezTo>
                    <a:pt x="478" y="1724"/>
                    <a:pt x="510" y="1700"/>
                    <a:pt x="541" y="1676"/>
                  </a:cubicBezTo>
                  <a:cubicBezTo>
                    <a:pt x="560" y="1661"/>
                    <a:pt x="583" y="1654"/>
                    <a:pt x="606" y="16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</a:endParaRPr>
            </a:p>
          </p:txBody>
        </p:sp>
        <p:sp>
          <p:nvSpPr>
            <p:cNvPr id="58" name="Freeform 70">
              <a:extLst>
                <a:ext uri="{FF2B5EF4-FFF2-40B4-BE49-F238E27FC236}">
                  <a16:creationId xmlns="" xmlns:a16="http://schemas.microsoft.com/office/drawing/2014/main" id="{A34FE74B-FB9C-4A4E-A375-C8C0BE27C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49000" y="3629025"/>
              <a:ext cx="3898900" cy="3862388"/>
            </a:xfrm>
            <a:custGeom>
              <a:avLst/>
              <a:gdLst>
                <a:gd name="T0" fmla="*/ 445 w 890"/>
                <a:gd name="T1" fmla="*/ 890 h 890"/>
                <a:gd name="T2" fmla="*/ 0 w 890"/>
                <a:gd name="T3" fmla="*/ 445 h 890"/>
                <a:gd name="T4" fmla="*/ 445 w 890"/>
                <a:gd name="T5" fmla="*/ 0 h 890"/>
                <a:gd name="T6" fmla="*/ 890 w 890"/>
                <a:gd name="T7" fmla="*/ 445 h 890"/>
                <a:gd name="T8" fmla="*/ 445 w 890"/>
                <a:gd name="T9" fmla="*/ 890 h 890"/>
                <a:gd name="T10" fmla="*/ 445 w 890"/>
                <a:gd name="T11" fmla="*/ 96 h 890"/>
                <a:gd name="T12" fmla="*/ 96 w 890"/>
                <a:gd name="T13" fmla="*/ 445 h 890"/>
                <a:gd name="T14" fmla="*/ 445 w 890"/>
                <a:gd name="T15" fmla="*/ 794 h 890"/>
                <a:gd name="T16" fmla="*/ 794 w 890"/>
                <a:gd name="T17" fmla="*/ 445 h 890"/>
                <a:gd name="T18" fmla="*/ 445 w 890"/>
                <a:gd name="T19" fmla="*/ 96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0" h="890">
                  <a:moveTo>
                    <a:pt x="445" y="890"/>
                  </a:moveTo>
                  <a:cubicBezTo>
                    <a:pt x="200" y="890"/>
                    <a:pt x="0" y="690"/>
                    <a:pt x="0" y="445"/>
                  </a:cubicBezTo>
                  <a:cubicBezTo>
                    <a:pt x="0" y="200"/>
                    <a:pt x="200" y="0"/>
                    <a:pt x="445" y="0"/>
                  </a:cubicBezTo>
                  <a:cubicBezTo>
                    <a:pt x="690" y="0"/>
                    <a:pt x="890" y="200"/>
                    <a:pt x="890" y="445"/>
                  </a:cubicBezTo>
                  <a:cubicBezTo>
                    <a:pt x="890" y="690"/>
                    <a:pt x="690" y="890"/>
                    <a:pt x="445" y="890"/>
                  </a:cubicBezTo>
                  <a:close/>
                  <a:moveTo>
                    <a:pt x="445" y="96"/>
                  </a:moveTo>
                  <a:cubicBezTo>
                    <a:pt x="253" y="96"/>
                    <a:pt x="96" y="253"/>
                    <a:pt x="96" y="445"/>
                  </a:cubicBezTo>
                  <a:cubicBezTo>
                    <a:pt x="96" y="637"/>
                    <a:pt x="253" y="794"/>
                    <a:pt x="445" y="794"/>
                  </a:cubicBezTo>
                  <a:cubicBezTo>
                    <a:pt x="637" y="794"/>
                    <a:pt x="794" y="637"/>
                    <a:pt x="794" y="445"/>
                  </a:cubicBezTo>
                  <a:cubicBezTo>
                    <a:pt x="794" y="253"/>
                    <a:pt x="637" y="96"/>
                    <a:pt x="44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EB91B5FE-32F5-4F8F-8059-4E5662E88436}"/>
              </a:ext>
            </a:extLst>
          </p:cNvPr>
          <p:cNvGrpSpPr>
            <a:grpSpLocks noChangeAspect="1"/>
          </p:cNvGrpSpPr>
          <p:nvPr/>
        </p:nvGrpSpPr>
        <p:grpSpPr>
          <a:xfrm>
            <a:off x="7072580" y="2485458"/>
            <a:ext cx="230840" cy="228600"/>
            <a:chOff x="7891463" y="4910138"/>
            <a:chExt cx="4581525" cy="4537075"/>
          </a:xfrm>
          <a:solidFill>
            <a:schemeClr val="bg1"/>
          </a:solidFill>
        </p:grpSpPr>
        <p:sp>
          <p:nvSpPr>
            <p:cNvPr id="60" name="Freeform 98">
              <a:extLst>
                <a:ext uri="{FF2B5EF4-FFF2-40B4-BE49-F238E27FC236}">
                  <a16:creationId xmlns="" xmlns:a16="http://schemas.microsoft.com/office/drawing/2014/main" id="{08614A88-01C4-410D-8D20-B61BB4C5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311775"/>
              <a:ext cx="4176713" cy="4135438"/>
            </a:xfrm>
            <a:custGeom>
              <a:avLst/>
              <a:gdLst>
                <a:gd name="T0" fmla="*/ 896 w 1792"/>
                <a:gd name="T1" fmla="*/ 1792 h 1792"/>
                <a:gd name="T2" fmla="*/ 0 w 1792"/>
                <a:gd name="T3" fmla="*/ 896 h 1792"/>
                <a:gd name="T4" fmla="*/ 896 w 1792"/>
                <a:gd name="T5" fmla="*/ 0 h 1792"/>
                <a:gd name="T6" fmla="*/ 1390 w 1792"/>
                <a:gd name="T7" fmla="*/ 149 h 1792"/>
                <a:gd name="T8" fmla="*/ 1402 w 1792"/>
                <a:gd name="T9" fmla="*/ 208 h 1792"/>
                <a:gd name="T10" fmla="*/ 1342 w 1792"/>
                <a:gd name="T11" fmla="*/ 220 h 1792"/>
                <a:gd name="T12" fmla="*/ 896 w 1792"/>
                <a:gd name="T13" fmla="*/ 86 h 1792"/>
                <a:gd name="T14" fmla="*/ 85 w 1792"/>
                <a:gd name="T15" fmla="*/ 896 h 1792"/>
                <a:gd name="T16" fmla="*/ 896 w 1792"/>
                <a:gd name="T17" fmla="*/ 1707 h 1792"/>
                <a:gd name="T18" fmla="*/ 1706 w 1792"/>
                <a:gd name="T19" fmla="*/ 896 h 1792"/>
                <a:gd name="T20" fmla="*/ 1572 w 1792"/>
                <a:gd name="T21" fmla="*/ 450 h 1792"/>
                <a:gd name="T22" fmla="*/ 1584 w 1792"/>
                <a:gd name="T23" fmla="*/ 390 h 1792"/>
                <a:gd name="T24" fmla="*/ 1643 w 1792"/>
                <a:gd name="T25" fmla="*/ 402 h 1792"/>
                <a:gd name="T26" fmla="*/ 1792 w 1792"/>
                <a:gd name="T27" fmla="*/ 896 h 1792"/>
                <a:gd name="T28" fmla="*/ 896 w 1792"/>
                <a:gd name="T29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2" h="1792">
                  <a:moveTo>
                    <a:pt x="896" y="1792"/>
                  </a:moveTo>
                  <a:cubicBezTo>
                    <a:pt x="402" y="1792"/>
                    <a:pt x="0" y="1390"/>
                    <a:pt x="0" y="896"/>
                  </a:cubicBezTo>
                  <a:cubicBezTo>
                    <a:pt x="0" y="402"/>
                    <a:pt x="402" y="0"/>
                    <a:pt x="896" y="0"/>
                  </a:cubicBezTo>
                  <a:cubicBezTo>
                    <a:pt x="1072" y="0"/>
                    <a:pt x="1243" y="52"/>
                    <a:pt x="1390" y="149"/>
                  </a:cubicBezTo>
                  <a:cubicBezTo>
                    <a:pt x="1409" y="162"/>
                    <a:pt x="1415" y="189"/>
                    <a:pt x="1402" y="208"/>
                  </a:cubicBezTo>
                  <a:cubicBezTo>
                    <a:pt x="1388" y="228"/>
                    <a:pt x="1362" y="233"/>
                    <a:pt x="1342" y="220"/>
                  </a:cubicBezTo>
                  <a:cubicBezTo>
                    <a:pt x="1210" y="132"/>
                    <a:pt x="1055" y="86"/>
                    <a:pt x="896" y="86"/>
                  </a:cubicBezTo>
                  <a:cubicBezTo>
                    <a:pt x="449" y="86"/>
                    <a:pt x="85" y="449"/>
                    <a:pt x="85" y="896"/>
                  </a:cubicBezTo>
                  <a:cubicBezTo>
                    <a:pt x="85" y="1343"/>
                    <a:pt x="449" y="1707"/>
                    <a:pt x="896" y="1707"/>
                  </a:cubicBezTo>
                  <a:cubicBezTo>
                    <a:pt x="1343" y="1707"/>
                    <a:pt x="1706" y="1343"/>
                    <a:pt x="1706" y="896"/>
                  </a:cubicBezTo>
                  <a:cubicBezTo>
                    <a:pt x="1706" y="737"/>
                    <a:pt x="1660" y="582"/>
                    <a:pt x="1572" y="450"/>
                  </a:cubicBezTo>
                  <a:cubicBezTo>
                    <a:pt x="1559" y="430"/>
                    <a:pt x="1564" y="403"/>
                    <a:pt x="1584" y="390"/>
                  </a:cubicBezTo>
                  <a:cubicBezTo>
                    <a:pt x="1603" y="378"/>
                    <a:pt x="1630" y="383"/>
                    <a:pt x="1643" y="402"/>
                  </a:cubicBezTo>
                  <a:cubicBezTo>
                    <a:pt x="1740" y="549"/>
                    <a:pt x="1792" y="720"/>
                    <a:pt x="1792" y="896"/>
                  </a:cubicBezTo>
                  <a:cubicBezTo>
                    <a:pt x="1792" y="1390"/>
                    <a:pt x="1390" y="1792"/>
                    <a:pt x="896" y="17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</a:endParaRPr>
            </a:p>
          </p:txBody>
        </p:sp>
        <p:sp>
          <p:nvSpPr>
            <p:cNvPr id="61" name="Freeform 99">
              <a:extLst>
                <a:ext uri="{FF2B5EF4-FFF2-40B4-BE49-F238E27FC236}">
                  <a16:creationId xmlns="" xmlns:a16="http://schemas.microsoft.com/office/drawing/2014/main" id="{EEF91EC7-EA2F-4BE5-BBEB-4209326A3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0550" y="6888163"/>
              <a:ext cx="995363" cy="984250"/>
            </a:xfrm>
            <a:custGeom>
              <a:avLst/>
              <a:gdLst>
                <a:gd name="T0" fmla="*/ 214 w 427"/>
                <a:gd name="T1" fmla="*/ 427 h 427"/>
                <a:gd name="T2" fmla="*/ 0 w 427"/>
                <a:gd name="T3" fmla="*/ 213 h 427"/>
                <a:gd name="T4" fmla="*/ 214 w 427"/>
                <a:gd name="T5" fmla="*/ 0 h 427"/>
                <a:gd name="T6" fmla="*/ 427 w 427"/>
                <a:gd name="T7" fmla="*/ 213 h 427"/>
                <a:gd name="T8" fmla="*/ 214 w 427"/>
                <a:gd name="T9" fmla="*/ 427 h 427"/>
                <a:gd name="T10" fmla="*/ 214 w 427"/>
                <a:gd name="T11" fmla="*/ 85 h 427"/>
                <a:gd name="T12" fmla="*/ 86 w 427"/>
                <a:gd name="T13" fmla="*/ 213 h 427"/>
                <a:gd name="T14" fmla="*/ 214 w 427"/>
                <a:gd name="T15" fmla="*/ 341 h 427"/>
                <a:gd name="T16" fmla="*/ 342 w 427"/>
                <a:gd name="T17" fmla="*/ 213 h 427"/>
                <a:gd name="T18" fmla="*/ 214 w 427"/>
                <a:gd name="T19" fmla="*/ 8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7" h="427">
                  <a:moveTo>
                    <a:pt x="214" y="427"/>
                  </a:moveTo>
                  <a:cubicBezTo>
                    <a:pt x="96" y="427"/>
                    <a:pt x="0" y="331"/>
                    <a:pt x="0" y="213"/>
                  </a:cubicBezTo>
                  <a:cubicBezTo>
                    <a:pt x="0" y="96"/>
                    <a:pt x="96" y="0"/>
                    <a:pt x="214" y="0"/>
                  </a:cubicBezTo>
                  <a:cubicBezTo>
                    <a:pt x="331" y="0"/>
                    <a:pt x="427" y="96"/>
                    <a:pt x="427" y="213"/>
                  </a:cubicBezTo>
                  <a:cubicBezTo>
                    <a:pt x="427" y="331"/>
                    <a:pt x="331" y="427"/>
                    <a:pt x="214" y="427"/>
                  </a:cubicBezTo>
                  <a:close/>
                  <a:moveTo>
                    <a:pt x="214" y="85"/>
                  </a:moveTo>
                  <a:cubicBezTo>
                    <a:pt x="143" y="85"/>
                    <a:pt x="86" y="143"/>
                    <a:pt x="86" y="213"/>
                  </a:cubicBezTo>
                  <a:cubicBezTo>
                    <a:pt x="86" y="284"/>
                    <a:pt x="143" y="341"/>
                    <a:pt x="214" y="341"/>
                  </a:cubicBezTo>
                  <a:cubicBezTo>
                    <a:pt x="284" y="341"/>
                    <a:pt x="342" y="284"/>
                    <a:pt x="342" y="213"/>
                  </a:cubicBezTo>
                  <a:cubicBezTo>
                    <a:pt x="342" y="143"/>
                    <a:pt x="284" y="85"/>
                    <a:pt x="21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</a:endParaRPr>
            </a:p>
          </p:txBody>
        </p:sp>
        <p:sp>
          <p:nvSpPr>
            <p:cNvPr id="62" name="Freeform 100">
              <a:extLst>
                <a:ext uri="{FF2B5EF4-FFF2-40B4-BE49-F238E27FC236}">
                  <a16:creationId xmlns="" xmlns:a16="http://schemas.microsoft.com/office/drawing/2014/main" id="{B04C3CE5-0F69-441F-9FA1-D35395A87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1075" y="4910138"/>
              <a:ext cx="2601913" cy="2568575"/>
            </a:xfrm>
            <a:custGeom>
              <a:avLst/>
              <a:gdLst>
                <a:gd name="T0" fmla="*/ 47 w 1117"/>
                <a:gd name="T1" fmla="*/ 1113 h 1113"/>
                <a:gd name="T2" fmla="*/ 16 w 1117"/>
                <a:gd name="T3" fmla="*/ 1101 h 1113"/>
                <a:gd name="T4" fmla="*/ 16 w 1117"/>
                <a:gd name="T5" fmla="*/ 1040 h 1113"/>
                <a:gd name="T6" fmla="*/ 687 w 1117"/>
                <a:gd name="T7" fmla="*/ 370 h 1113"/>
                <a:gd name="T8" fmla="*/ 687 w 1117"/>
                <a:gd name="T9" fmla="*/ 217 h 1113"/>
                <a:gd name="T10" fmla="*/ 699 w 1117"/>
                <a:gd name="T11" fmla="*/ 187 h 1113"/>
                <a:gd name="T12" fmla="*/ 870 w 1117"/>
                <a:gd name="T13" fmla="*/ 16 h 1113"/>
                <a:gd name="T14" fmla="*/ 916 w 1117"/>
                <a:gd name="T15" fmla="*/ 7 h 1113"/>
                <a:gd name="T16" fmla="*/ 943 w 1117"/>
                <a:gd name="T17" fmla="*/ 46 h 1113"/>
                <a:gd name="T18" fmla="*/ 943 w 1117"/>
                <a:gd name="T19" fmla="*/ 174 h 1113"/>
                <a:gd name="T20" fmla="*/ 1071 w 1117"/>
                <a:gd name="T21" fmla="*/ 174 h 1113"/>
                <a:gd name="T22" fmla="*/ 1110 w 1117"/>
                <a:gd name="T23" fmla="*/ 201 h 1113"/>
                <a:gd name="T24" fmla="*/ 1101 w 1117"/>
                <a:gd name="T25" fmla="*/ 247 h 1113"/>
                <a:gd name="T26" fmla="*/ 930 w 1117"/>
                <a:gd name="T27" fmla="*/ 418 h 1113"/>
                <a:gd name="T28" fmla="*/ 900 w 1117"/>
                <a:gd name="T29" fmla="*/ 430 h 1113"/>
                <a:gd name="T30" fmla="*/ 747 w 1117"/>
                <a:gd name="T31" fmla="*/ 430 h 1113"/>
                <a:gd name="T32" fmla="*/ 77 w 1117"/>
                <a:gd name="T33" fmla="*/ 1101 h 1113"/>
                <a:gd name="T34" fmla="*/ 47 w 1117"/>
                <a:gd name="T35" fmla="*/ 1113 h 1113"/>
                <a:gd name="T36" fmla="*/ 772 w 1117"/>
                <a:gd name="T37" fmla="*/ 345 h 1113"/>
                <a:gd name="T38" fmla="*/ 882 w 1117"/>
                <a:gd name="T39" fmla="*/ 345 h 1113"/>
                <a:gd name="T40" fmla="*/ 968 w 1117"/>
                <a:gd name="T41" fmla="*/ 260 h 1113"/>
                <a:gd name="T42" fmla="*/ 900 w 1117"/>
                <a:gd name="T43" fmla="*/ 260 h 1113"/>
                <a:gd name="T44" fmla="*/ 857 w 1117"/>
                <a:gd name="T45" fmla="*/ 217 h 1113"/>
                <a:gd name="T46" fmla="*/ 857 w 1117"/>
                <a:gd name="T47" fmla="*/ 149 h 1113"/>
                <a:gd name="T48" fmla="*/ 772 w 1117"/>
                <a:gd name="T49" fmla="*/ 235 h 1113"/>
                <a:gd name="T50" fmla="*/ 772 w 1117"/>
                <a:gd name="T51" fmla="*/ 345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7" h="1113">
                  <a:moveTo>
                    <a:pt x="47" y="1113"/>
                  </a:moveTo>
                  <a:cubicBezTo>
                    <a:pt x="36" y="1113"/>
                    <a:pt x="25" y="1109"/>
                    <a:pt x="16" y="1101"/>
                  </a:cubicBezTo>
                  <a:cubicBezTo>
                    <a:pt x="0" y="1084"/>
                    <a:pt x="0" y="1057"/>
                    <a:pt x="16" y="1040"/>
                  </a:cubicBezTo>
                  <a:cubicBezTo>
                    <a:pt x="687" y="370"/>
                    <a:pt x="687" y="370"/>
                    <a:pt x="687" y="370"/>
                  </a:cubicBezTo>
                  <a:cubicBezTo>
                    <a:pt x="687" y="217"/>
                    <a:pt x="687" y="217"/>
                    <a:pt x="687" y="217"/>
                  </a:cubicBezTo>
                  <a:cubicBezTo>
                    <a:pt x="687" y="206"/>
                    <a:pt x="691" y="195"/>
                    <a:pt x="699" y="187"/>
                  </a:cubicBezTo>
                  <a:cubicBezTo>
                    <a:pt x="870" y="16"/>
                    <a:pt x="870" y="16"/>
                    <a:pt x="870" y="16"/>
                  </a:cubicBezTo>
                  <a:cubicBezTo>
                    <a:pt x="882" y="4"/>
                    <a:pt x="900" y="0"/>
                    <a:pt x="916" y="7"/>
                  </a:cubicBezTo>
                  <a:cubicBezTo>
                    <a:pt x="932" y="14"/>
                    <a:pt x="943" y="29"/>
                    <a:pt x="943" y="46"/>
                  </a:cubicBezTo>
                  <a:cubicBezTo>
                    <a:pt x="943" y="174"/>
                    <a:pt x="943" y="174"/>
                    <a:pt x="943" y="174"/>
                  </a:cubicBezTo>
                  <a:cubicBezTo>
                    <a:pt x="1071" y="174"/>
                    <a:pt x="1071" y="174"/>
                    <a:pt x="1071" y="174"/>
                  </a:cubicBezTo>
                  <a:cubicBezTo>
                    <a:pt x="1088" y="174"/>
                    <a:pt x="1104" y="185"/>
                    <a:pt x="1110" y="201"/>
                  </a:cubicBezTo>
                  <a:cubicBezTo>
                    <a:pt x="1117" y="217"/>
                    <a:pt x="1113" y="235"/>
                    <a:pt x="1101" y="247"/>
                  </a:cubicBezTo>
                  <a:cubicBezTo>
                    <a:pt x="930" y="418"/>
                    <a:pt x="930" y="418"/>
                    <a:pt x="930" y="418"/>
                  </a:cubicBezTo>
                  <a:cubicBezTo>
                    <a:pt x="922" y="426"/>
                    <a:pt x="911" y="430"/>
                    <a:pt x="900" y="430"/>
                  </a:cubicBezTo>
                  <a:cubicBezTo>
                    <a:pt x="747" y="430"/>
                    <a:pt x="747" y="430"/>
                    <a:pt x="747" y="430"/>
                  </a:cubicBezTo>
                  <a:cubicBezTo>
                    <a:pt x="77" y="1101"/>
                    <a:pt x="77" y="1101"/>
                    <a:pt x="77" y="1101"/>
                  </a:cubicBezTo>
                  <a:cubicBezTo>
                    <a:pt x="69" y="1109"/>
                    <a:pt x="58" y="1113"/>
                    <a:pt x="47" y="1113"/>
                  </a:cubicBezTo>
                  <a:close/>
                  <a:moveTo>
                    <a:pt x="772" y="345"/>
                  </a:moveTo>
                  <a:cubicBezTo>
                    <a:pt x="882" y="345"/>
                    <a:pt x="882" y="345"/>
                    <a:pt x="882" y="345"/>
                  </a:cubicBezTo>
                  <a:cubicBezTo>
                    <a:pt x="968" y="260"/>
                    <a:pt x="968" y="260"/>
                    <a:pt x="968" y="260"/>
                  </a:cubicBezTo>
                  <a:cubicBezTo>
                    <a:pt x="900" y="260"/>
                    <a:pt x="900" y="260"/>
                    <a:pt x="900" y="260"/>
                  </a:cubicBezTo>
                  <a:cubicBezTo>
                    <a:pt x="876" y="260"/>
                    <a:pt x="857" y="241"/>
                    <a:pt x="857" y="217"/>
                  </a:cubicBezTo>
                  <a:cubicBezTo>
                    <a:pt x="857" y="149"/>
                    <a:pt x="857" y="149"/>
                    <a:pt x="857" y="149"/>
                  </a:cubicBezTo>
                  <a:cubicBezTo>
                    <a:pt x="772" y="235"/>
                    <a:pt x="772" y="235"/>
                    <a:pt x="772" y="235"/>
                  </a:cubicBezTo>
                  <a:lnTo>
                    <a:pt x="772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</a:endParaRPr>
            </a:p>
          </p:txBody>
        </p:sp>
        <p:sp>
          <p:nvSpPr>
            <p:cNvPr id="63" name="Freeform 101">
              <a:extLst>
                <a:ext uri="{FF2B5EF4-FFF2-40B4-BE49-F238E27FC236}">
                  <a16:creationId xmlns="" xmlns:a16="http://schemas.microsoft.com/office/drawing/2014/main" id="{4E067F8A-7AB2-436A-9BBE-28441A0D0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6100763"/>
              <a:ext cx="2584450" cy="2559050"/>
            </a:xfrm>
            <a:custGeom>
              <a:avLst/>
              <a:gdLst>
                <a:gd name="T0" fmla="*/ 555 w 1109"/>
                <a:gd name="T1" fmla="*/ 1109 h 1109"/>
                <a:gd name="T2" fmla="*/ 0 w 1109"/>
                <a:gd name="T3" fmla="*/ 554 h 1109"/>
                <a:gd name="T4" fmla="*/ 555 w 1109"/>
                <a:gd name="T5" fmla="*/ 0 h 1109"/>
                <a:gd name="T6" fmla="*/ 793 w 1109"/>
                <a:gd name="T7" fmla="*/ 54 h 1109"/>
                <a:gd name="T8" fmla="*/ 813 w 1109"/>
                <a:gd name="T9" fmla="*/ 111 h 1109"/>
                <a:gd name="T10" fmla="*/ 756 w 1109"/>
                <a:gd name="T11" fmla="*/ 131 h 1109"/>
                <a:gd name="T12" fmla="*/ 555 w 1109"/>
                <a:gd name="T13" fmla="*/ 85 h 1109"/>
                <a:gd name="T14" fmla="*/ 85 w 1109"/>
                <a:gd name="T15" fmla="*/ 554 h 1109"/>
                <a:gd name="T16" fmla="*/ 555 w 1109"/>
                <a:gd name="T17" fmla="*/ 1024 h 1109"/>
                <a:gd name="T18" fmla="*/ 1024 w 1109"/>
                <a:gd name="T19" fmla="*/ 554 h 1109"/>
                <a:gd name="T20" fmla="*/ 978 w 1109"/>
                <a:gd name="T21" fmla="*/ 352 h 1109"/>
                <a:gd name="T22" fmla="*/ 998 w 1109"/>
                <a:gd name="T23" fmla="*/ 296 h 1109"/>
                <a:gd name="T24" fmla="*/ 1055 w 1109"/>
                <a:gd name="T25" fmla="*/ 316 h 1109"/>
                <a:gd name="T26" fmla="*/ 1109 w 1109"/>
                <a:gd name="T27" fmla="*/ 554 h 1109"/>
                <a:gd name="T28" fmla="*/ 555 w 1109"/>
                <a:gd name="T29" fmla="*/ 110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9" h="1109">
                  <a:moveTo>
                    <a:pt x="555" y="1109"/>
                  </a:moveTo>
                  <a:cubicBezTo>
                    <a:pt x="249" y="1109"/>
                    <a:pt x="0" y="860"/>
                    <a:pt x="0" y="554"/>
                  </a:cubicBezTo>
                  <a:cubicBezTo>
                    <a:pt x="0" y="248"/>
                    <a:pt x="249" y="0"/>
                    <a:pt x="555" y="0"/>
                  </a:cubicBezTo>
                  <a:cubicBezTo>
                    <a:pt x="637" y="0"/>
                    <a:pt x="718" y="18"/>
                    <a:pt x="793" y="54"/>
                  </a:cubicBezTo>
                  <a:cubicBezTo>
                    <a:pt x="815" y="64"/>
                    <a:pt x="824" y="90"/>
                    <a:pt x="813" y="111"/>
                  </a:cubicBezTo>
                  <a:cubicBezTo>
                    <a:pt x="803" y="132"/>
                    <a:pt x="778" y="141"/>
                    <a:pt x="756" y="131"/>
                  </a:cubicBezTo>
                  <a:cubicBezTo>
                    <a:pt x="692" y="101"/>
                    <a:pt x="625" y="85"/>
                    <a:pt x="555" y="85"/>
                  </a:cubicBezTo>
                  <a:cubicBezTo>
                    <a:pt x="296" y="85"/>
                    <a:pt x="85" y="296"/>
                    <a:pt x="85" y="554"/>
                  </a:cubicBezTo>
                  <a:cubicBezTo>
                    <a:pt x="85" y="813"/>
                    <a:pt x="296" y="1024"/>
                    <a:pt x="555" y="1024"/>
                  </a:cubicBezTo>
                  <a:cubicBezTo>
                    <a:pt x="813" y="1024"/>
                    <a:pt x="1024" y="813"/>
                    <a:pt x="1024" y="554"/>
                  </a:cubicBezTo>
                  <a:cubicBezTo>
                    <a:pt x="1024" y="484"/>
                    <a:pt x="1008" y="417"/>
                    <a:pt x="978" y="352"/>
                  </a:cubicBezTo>
                  <a:cubicBezTo>
                    <a:pt x="968" y="331"/>
                    <a:pt x="977" y="306"/>
                    <a:pt x="998" y="296"/>
                  </a:cubicBezTo>
                  <a:cubicBezTo>
                    <a:pt x="1019" y="285"/>
                    <a:pt x="1044" y="294"/>
                    <a:pt x="1055" y="316"/>
                  </a:cubicBezTo>
                  <a:cubicBezTo>
                    <a:pt x="1091" y="391"/>
                    <a:pt x="1109" y="472"/>
                    <a:pt x="1109" y="554"/>
                  </a:cubicBezTo>
                  <a:cubicBezTo>
                    <a:pt x="1109" y="860"/>
                    <a:pt x="861" y="1109"/>
                    <a:pt x="555" y="1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280AB11-8F97-497B-939F-5549B441359F}"/>
              </a:ext>
            </a:extLst>
          </p:cNvPr>
          <p:cNvSpPr txBox="1"/>
          <p:nvPr/>
        </p:nvSpPr>
        <p:spPr>
          <a:xfrm>
            <a:off x="5067180" y="2934627"/>
            <a:ext cx="1583901" cy="507831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zh-CN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用途</a:t>
            </a:r>
            <a:endParaRPr lang="en-US" altLang="zh-CN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B69668CE-C814-44D5-90DA-E808FE651EA7}"/>
              </a:ext>
            </a:extLst>
          </p:cNvPr>
          <p:cNvSpPr txBox="1"/>
          <p:nvPr/>
        </p:nvSpPr>
        <p:spPr>
          <a:xfrm>
            <a:off x="3591936" y="2669454"/>
            <a:ext cx="1583901" cy="969496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zh-CN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來源</a:t>
            </a:r>
            <a:endParaRPr lang="en-US" altLang="zh-CN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algn="ctr" defTabSz="228600">
              <a:lnSpc>
                <a:spcPct val="150000"/>
              </a:lnSpc>
            </a:pPr>
            <a:r>
              <a:rPr lang="zh-CN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開發單位</a:t>
            </a:r>
            <a:endParaRPr lang="en-US" altLang="zh-CN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8077C7F-9077-48AA-9DC4-D66F3BC6F93D}"/>
              </a:ext>
            </a:extLst>
          </p:cNvPr>
          <p:cNvSpPr txBox="1"/>
          <p:nvPr/>
        </p:nvSpPr>
        <p:spPr>
          <a:xfrm>
            <a:off x="6486553" y="2842517"/>
            <a:ext cx="1583901" cy="507831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zh-CN" altLang="en-US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登陸網址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4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88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5404FCD-545F-4F1C-B592-1B32FF813B99}"/>
              </a:ext>
            </a:extLst>
          </p:cNvPr>
          <p:cNvSpPr/>
          <p:nvPr/>
        </p:nvSpPr>
        <p:spPr>
          <a:xfrm>
            <a:off x="6806644" y="1845382"/>
            <a:ext cx="1700213" cy="1700213"/>
          </a:xfrm>
          <a:prstGeom prst="ellipse">
            <a:avLst/>
          </a:prstGeom>
          <a:solidFill>
            <a:schemeClr val="accent6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BAF3B81-D9A1-41C0-9575-3922F2782564}"/>
              </a:ext>
            </a:extLst>
          </p:cNvPr>
          <p:cNvSpPr/>
          <p:nvPr/>
        </p:nvSpPr>
        <p:spPr>
          <a:xfrm>
            <a:off x="4015819" y="1845382"/>
            <a:ext cx="1700213" cy="1700213"/>
          </a:xfrm>
          <a:prstGeom prst="ellipse">
            <a:avLst/>
          </a:prstGeom>
          <a:solidFill>
            <a:schemeClr val="accent2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57F8F8E-FF9D-48FC-98CA-A0248972D0C9}"/>
              </a:ext>
            </a:extLst>
          </p:cNvPr>
          <p:cNvSpPr>
            <a:spLocks noChangeAspect="1"/>
          </p:cNvSpPr>
          <p:nvPr/>
        </p:nvSpPr>
        <p:spPr>
          <a:xfrm>
            <a:off x="5106414" y="1566570"/>
            <a:ext cx="2286000" cy="2286000"/>
          </a:xfrm>
          <a:prstGeom prst="ellipse">
            <a:avLst/>
          </a:prstGeom>
          <a:solidFill>
            <a:schemeClr val="accent4">
              <a:alpha val="65000"/>
            </a:schemeClr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3FFC2A0-C6C5-4E37-83AD-C69237FD45FF}"/>
              </a:ext>
            </a:extLst>
          </p:cNvPr>
          <p:cNvSpPr txBox="1"/>
          <p:nvPr/>
        </p:nvSpPr>
        <p:spPr>
          <a:xfrm>
            <a:off x="2830566" y="108292"/>
            <a:ext cx="6709219" cy="61068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 anchor="ctr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en-US" altLang="zh-CN" sz="28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vi-VN" altLang="zh-CN" sz="28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vi-VN" altLang="zh-CN" sz="28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114 là hệ thống gì</a:t>
            </a:r>
            <a:r>
              <a:rPr lang="vi-VN" altLang="zh-CN" sz="28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8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F0C3408-F395-40E8-BBF4-9CA4DDCB4925}"/>
              </a:ext>
            </a:extLst>
          </p:cNvPr>
          <p:cNvGrpSpPr>
            <a:grpSpLocks noChangeAspect="1"/>
          </p:cNvGrpSpPr>
          <p:nvPr/>
        </p:nvGrpSpPr>
        <p:grpSpPr>
          <a:xfrm>
            <a:off x="4751608" y="2030650"/>
            <a:ext cx="228600" cy="147814"/>
            <a:chOff x="6448426" y="3454400"/>
            <a:chExt cx="8597900" cy="5559425"/>
          </a:xfrm>
          <a:solidFill>
            <a:schemeClr val="bg1"/>
          </a:solidFill>
        </p:grpSpPr>
        <p:sp>
          <p:nvSpPr>
            <p:cNvPr id="27" name="Freeform 64">
              <a:extLst>
                <a:ext uri="{FF2B5EF4-FFF2-40B4-BE49-F238E27FC236}">
                  <a16:creationId xmlns="" xmlns:a16="http://schemas.microsoft.com/office/drawing/2014/main" id="{374C0DA3-EABB-4390-BB4A-AB0E9B66B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26" y="5308600"/>
              <a:ext cx="3365500" cy="1851025"/>
            </a:xfrm>
            <a:custGeom>
              <a:avLst/>
              <a:gdLst>
                <a:gd name="T0" fmla="*/ 384 w 768"/>
                <a:gd name="T1" fmla="*/ 0 h 426"/>
                <a:gd name="T2" fmla="*/ 0 w 768"/>
                <a:gd name="T3" fmla="*/ 384 h 426"/>
                <a:gd name="T4" fmla="*/ 43 w 768"/>
                <a:gd name="T5" fmla="*/ 426 h 426"/>
                <a:gd name="T6" fmla="*/ 725 w 768"/>
                <a:gd name="T7" fmla="*/ 426 h 426"/>
                <a:gd name="T8" fmla="*/ 768 w 768"/>
                <a:gd name="T9" fmla="*/ 384 h 426"/>
                <a:gd name="T10" fmla="*/ 384 w 768"/>
                <a:gd name="T11" fmla="*/ 0 h 426"/>
                <a:gd name="T12" fmla="*/ 88 w 768"/>
                <a:gd name="T13" fmla="*/ 341 h 426"/>
                <a:gd name="T14" fmla="*/ 384 w 768"/>
                <a:gd name="T15" fmla="*/ 85 h 426"/>
                <a:gd name="T16" fmla="*/ 680 w 768"/>
                <a:gd name="T17" fmla="*/ 341 h 426"/>
                <a:gd name="T18" fmla="*/ 88 w 768"/>
                <a:gd name="T19" fmla="*/ 34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426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407"/>
                    <a:pt x="19" y="426"/>
                    <a:pt x="43" y="426"/>
                  </a:cubicBezTo>
                  <a:cubicBezTo>
                    <a:pt x="725" y="426"/>
                    <a:pt x="725" y="426"/>
                    <a:pt x="725" y="426"/>
                  </a:cubicBezTo>
                  <a:cubicBezTo>
                    <a:pt x="749" y="426"/>
                    <a:pt x="768" y="407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  <a:moveTo>
                    <a:pt x="88" y="341"/>
                  </a:moveTo>
                  <a:cubicBezTo>
                    <a:pt x="109" y="196"/>
                    <a:pt x="234" y="85"/>
                    <a:pt x="384" y="85"/>
                  </a:cubicBezTo>
                  <a:cubicBezTo>
                    <a:pt x="534" y="85"/>
                    <a:pt x="659" y="196"/>
                    <a:pt x="680" y="341"/>
                  </a:cubicBezTo>
                  <a:lnTo>
                    <a:pt x="88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65">
              <a:extLst>
                <a:ext uri="{FF2B5EF4-FFF2-40B4-BE49-F238E27FC236}">
                  <a16:creationId xmlns="" xmlns:a16="http://schemas.microsoft.com/office/drawing/2014/main" id="{33C18600-E8C2-497E-AFFF-E1622CDB4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8426" y="3454400"/>
              <a:ext cx="8597900" cy="5559425"/>
            </a:xfrm>
            <a:custGeom>
              <a:avLst/>
              <a:gdLst>
                <a:gd name="T0" fmla="*/ 1791 w 1962"/>
                <a:gd name="T1" fmla="*/ 768 h 1280"/>
                <a:gd name="T2" fmla="*/ 171 w 1962"/>
                <a:gd name="T3" fmla="*/ 768 h 1280"/>
                <a:gd name="T4" fmla="*/ 0 w 1962"/>
                <a:gd name="T5" fmla="*/ 811 h 1280"/>
                <a:gd name="T6" fmla="*/ 42 w 1962"/>
                <a:gd name="T7" fmla="*/ 1280 h 1280"/>
                <a:gd name="T8" fmla="*/ 1962 w 1962"/>
                <a:gd name="T9" fmla="*/ 1237 h 1280"/>
                <a:gd name="T10" fmla="*/ 1920 w 1962"/>
                <a:gd name="T11" fmla="*/ 768 h 1280"/>
                <a:gd name="T12" fmla="*/ 1792 w 1962"/>
                <a:gd name="T13" fmla="*/ 1195 h 1280"/>
                <a:gd name="T14" fmla="*/ 1749 w 1962"/>
                <a:gd name="T15" fmla="*/ 1109 h 1280"/>
                <a:gd name="T16" fmla="*/ 1706 w 1962"/>
                <a:gd name="T17" fmla="*/ 1195 h 1280"/>
                <a:gd name="T18" fmla="*/ 1621 w 1962"/>
                <a:gd name="T19" fmla="*/ 1067 h 1280"/>
                <a:gd name="T20" fmla="*/ 1536 w 1962"/>
                <a:gd name="T21" fmla="*/ 1067 h 1280"/>
                <a:gd name="T22" fmla="*/ 1450 w 1962"/>
                <a:gd name="T23" fmla="*/ 1195 h 1280"/>
                <a:gd name="T24" fmla="*/ 1408 w 1962"/>
                <a:gd name="T25" fmla="*/ 1109 h 1280"/>
                <a:gd name="T26" fmla="*/ 1365 w 1962"/>
                <a:gd name="T27" fmla="*/ 1195 h 1280"/>
                <a:gd name="T28" fmla="*/ 1280 w 1962"/>
                <a:gd name="T29" fmla="*/ 1067 h 1280"/>
                <a:gd name="T30" fmla="*/ 1194 w 1962"/>
                <a:gd name="T31" fmla="*/ 1067 h 1280"/>
                <a:gd name="T32" fmla="*/ 1109 w 1962"/>
                <a:gd name="T33" fmla="*/ 1195 h 1280"/>
                <a:gd name="T34" fmla="*/ 1066 w 1962"/>
                <a:gd name="T35" fmla="*/ 1109 h 1280"/>
                <a:gd name="T36" fmla="*/ 1024 w 1962"/>
                <a:gd name="T37" fmla="*/ 1195 h 1280"/>
                <a:gd name="T38" fmla="*/ 938 w 1962"/>
                <a:gd name="T39" fmla="*/ 1067 h 1280"/>
                <a:gd name="T40" fmla="*/ 853 w 1962"/>
                <a:gd name="T41" fmla="*/ 1067 h 1280"/>
                <a:gd name="T42" fmla="*/ 768 w 1962"/>
                <a:gd name="T43" fmla="*/ 1195 h 1280"/>
                <a:gd name="T44" fmla="*/ 725 w 1962"/>
                <a:gd name="T45" fmla="*/ 1109 h 1280"/>
                <a:gd name="T46" fmla="*/ 682 w 1962"/>
                <a:gd name="T47" fmla="*/ 1195 h 1280"/>
                <a:gd name="T48" fmla="*/ 597 w 1962"/>
                <a:gd name="T49" fmla="*/ 1067 h 1280"/>
                <a:gd name="T50" fmla="*/ 512 w 1962"/>
                <a:gd name="T51" fmla="*/ 1067 h 1280"/>
                <a:gd name="T52" fmla="*/ 426 w 1962"/>
                <a:gd name="T53" fmla="*/ 1195 h 1280"/>
                <a:gd name="T54" fmla="*/ 384 w 1962"/>
                <a:gd name="T55" fmla="*/ 1109 h 1280"/>
                <a:gd name="T56" fmla="*/ 341 w 1962"/>
                <a:gd name="T57" fmla="*/ 1195 h 1280"/>
                <a:gd name="T58" fmla="*/ 256 w 1962"/>
                <a:gd name="T59" fmla="*/ 1067 h 1280"/>
                <a:gd name="T60" fmla="*/ 170 w 1962"/>
                <a:gd name="T61" fmla="*/ 1067 h 1280"/>
                <a:gd name="T62" fmla="*/ 85 w 1962"/>
                <a:gd name="T63" fmla="*/ 1195 h 1280"/>
                <a:gd name="T64" fmla="*/ 213 w 1962"/>
                <a:gd name="T65" fmla="*/ 853 h 1280"/>
                <a:gd name="T66" fmla="*/ 981 w 1962"/>
                <a:gd name="T67" fmla="*/ 85 h 1280"/>
                <a:gd name="T68" fmla="*/ 1749 w 1962"/>
                <a:gd name="T69" fmla="*/ 853 h 1280"/>
                <a:gd name="T70" fmla="*/ 1877 w 1962"/>
                <a:gd name="T71" fmla="*/ 1195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62" h="1280">
                  <a:moveTo>
                    <a:pt x="1920" y="768"/>
                  </a:moveTo>
                  <a:cubicBezTo>
                    <a:pt x="1791" y="768"/>
                    <a:pt x="1791" y="768"/>
                    <a:pt x="1791" y="768"/>
                  </a:cubicBezTo>
                  <a:cubicBezTo>
                    <a:pt x="1768" y="341"/>
                    <a:pt x="1414" y="0"/>
                    <a:pt x="981" y="0"/>
                  </a:cubicBezTo>
                  <a:cubicBezTo>
                    <a:pt x="548" y="0"/>
                    <a:pt x="194" y="341"/>
                    <a:pt x="171" y="768"/>
                  </a:cubicBezTo>
                  <a:cubicBezTo>
                    <a:pt x="42" y="768"/>
                    <a:pt x="42" y="768"/>
                    <a:pt x="42" y="768"/>
                  </a:cubicBezTo>
                  <a:cubicBezTo>
                    <a:pt x="19" y="768"/>
                    <a:pt x="0" y="787"/>
                    <a:pt x="0" y="811"/>
                  </a:cubicBezTo>
                  <a:cubicBezTo>
                    <a:pt x="0" y="1237"/>
                    <a:pt x="0" y="1237"/>
                    <a:pt x="0" y="1237"/>
                  </a:cubicBezTo>
                  <a:cubicBezTo>
                    <a:pt x="0" y="1261"/>
                    <a:pt x="19" y="1280"/>
                    <a:pt x="42" y="1280"/>
                  </a:cubicBezTo>
                  <a:cubicBezTo>
                    <a:pt x="1920" y="1280"/>
                    <a:pt x="1920" y="1280"/>
                    <a:pt x="1920" y="1280"/>
                  </a:cubicBezTo>
                  <a:cubicBezTo>
                    <a:pt x="1943" y="1280"/>
                    <a:pt x="1962" y="1261"/>
                    <a:pt x="1962" y="1237"/>
                  </a:cubicBezTo>
                  <a:cubicBezTo>
                    <a:pt x="1962" y="811"/>
                    <a:pt x="1962" y="811"/>
                    <a:pt x="1962" y="811"/>
                  </a:cubicBezTo>
                  <a:cubicBezTo>
                    <a:pt x="1962" y="787"/>
                    <a:pt x="1943" y="768"/>
                    <a:pt x="1920" y="768"/>
                  </a:cubicBezTo>
                  <a:close/>
                  <a:moveTo>
                    <a:pt x="1877" y="1195"/>
                  </a:moveTo>
                  <a:cubicBezTo>
                    <a:pt x="1792" y="1195"/>
                    <a:pt x="1792" y="1195"/>
                    <a:pt x="1792" y="1195"/>
                  </a:cubicBezTo>
                  <a:cubicBezTo>
                    <a:pt x="1792" y="1152"/>
                    <a:pt x="1792" y="1152"/>
                    <a:pt x="1792" y="1152"/>
                  </a:cubicBezTo>
                  <a:cubicBezTo>
                    <a:pt x="1792" y="1128"/>
                    <a:pt x="1773" y="1109"/>
                    <a:pt x="1749" y="1109"/>
                  </a:cubicBezTo>
                  <a:cubicBezTo>
                    <a:pt x="1725" y="1109"/>
                    <a:pt x="1706" y="1128"/>
                    <a:pt x="1706" y="1152"/>
                  </a:cubicBezTo>
                  <a:cubicBezTo>
                    <a:pt x="1706" y="1195"/>
                    <a:pt x="1706" y="1195"/>
                    <a:pt x="1706" y="1195"/>
                  </a:cubicBezTo>
                  <a:cubicBezTo>
                    <a:pt x="1621" y="1195"/>
                    <a:pt x="1621" y="1195"/>
                    <a:pt x="1621" y="1195"/>
                  </a:cubicBezTo>
                  <a:cubicBezTo>
                    <a:pt x="1621" y="1067"/>
                    <a:pt x="1621" y="1067"/>
                    <a:pt x="1621" y="1067"/>
                  </a:cubicBezTo>
                  <a:cubicBezTo>
                    <a:pt x="1621" y="1043"/>
                    <a:pt x="1602" y="1024"/>
                    <a:pt x="1578" y="1024"/>
                  </a:cubicBezTo>
                  <a:cubicBezTo>
                    <a:pt x="1555" y="1024"/>
                    <a:pt x="1536" y="1043"/>
                    <a:pt x="1536" y="1067"/>
                  </a:cubicBezTo>
                  <a:cubicBezTo>
                    <a:pt x="1536" y="1195"/>
                    <a:pt x="1536" y="1195"/>
                    <a:pt x="1536" y="1195"/>
                  </a:cubicBezTo>
                  <a:cubicBezTo>
                    <a:pt x="1450" y="1195"/>
                    <a:pt x="1450" y="1195"/>
                    <a:pt x="1450" y="1195"/>
                  </a:cubicBezTo>
                  <a:cubicBezTo>
                    <a:pt x="1450" y="1152"/>
                    <a:pt x="1450" y="1152"/>
                    <a:pt x="1450" y="1152"/>
                  </a:cubicBezTo>
                  <a:cubicBezTo>
                    <a:pt x="1450" y="1128"/>
                    <a:pt x="1431" y="1109"/>
                    <a:pt x="1408" y="1109"/>
                  </a:cubicBezTo>
                  <a:cubicBezTo>
                    <a:pt x="1384" y="1109"/>
                    <a:pt x="1365" y="1128"/>
                    <a:pt x="1365" y="1152"/>
                  </a:cubicBezTo>
                  <a:cubicBezTo>
                    <a:pt x="1365" y="1195"/>
                    <a:pt x="1365" y="1195"/>
                    <a:pt x="1365" y="1195"/>
                  </a:cubicBezTo>
                  <a:cubicBezTo>
                    <a:pt x="1280" y="1195"/>
                    <a:pt x="1280" y="1195"/>
                    <a:pt x="1280" y="1195"/>
                  </a:cubicBezTo>
                  <a:cubicBezTo>
                    <a:pt x="1280" y="1067"/>
                    <a:pt x="1280" y="1067"/>
                    <a:pt x="1280" y="1067"/>
                  </a:cubicBezTo>
                  <a:cubicBezTo>
                    <a:pt x="1280" y="1043"/>
                    <a:pt x="1261" y="1024"/>
                    <a:pt x="1237" y="1024"/>
                  </a:cubicBezTo>
                  <a:cubicBezTo>
                    <a:pt x="1213" y="1024"/>
                    <a:pt x="1194" y="1043"/>
                    <a:pt x="1194" y="1067"/>
                  </a:cubicBezTo>
                  <a:cubicBezTo>
                    <a:pt x="1194" y="1195"/>
                    <a:pt x="1194" y="1195"/>
                    <a:pt x="1194" y="1195"/>
                  </a:cubicBezTo>
                  <a:cubicBezTo>
                    <a:pt x="1109" y="1195"/>
                    <a:pt x="1109" y="1195"/>
                    <a:pt x="1109" y="1195"/>
                  </a:cubicBezTo>
                  <a:cubicBezTo>
                    <a:pt x="1109" y="1152"/>
                    <a:pt x="1109" y="1152"/>
                    <a:pt x="1109" y="1152"/>
                  </a:cubicBezTo>
                  <a:cubicBezTo>
                    <a:pt x="1109" y="1128"/>
                    <a:pt x="1090" y="1109"/>
                    <a:pt x="1066" y="1109"/>
                  </a:cubicBezTo>
                  <a:cubicBezTo>
                    <a:pt x="1043" y="1109"/>
                    <a:pt x="1024" y="1128"/>
                    <a:pt x="1024" y="1152"/>
                  </a:cubicBezTo>
                  <a:cubicBezTo>
                    <a:pt x="1024" y="1195"/>
                    <a:pt x="1024" y="1195"/>
                    <a:pt x="1024" y="1195"/>
                  </a:cubicBezTo>
                  <a:cubicBezTo>
                    <a:pt x="938" y="1195"/>
                    <a:pt x="938" y="1195"/>
                    <a:pt x="938" y="1195"/>
                  </a:cubicBezTo>
                  <a:cubicBezTo>
                    <a:pt x="938" y="1067"/>
                    <a:pt x="938" y="1067"/>
                    <a:pt x="938" y="1067"/>
                  </a:cubicBezTo>
                  <a:cubicBezTo>
                    <a:pt x="938" y="1043"/>
                    <a:pt x="919" y="1024"/>
                    <a:pt x="896" y="1024"/>
                  </a:cubicBezTo>
                  <a:cubicBezTo>
                    <a:pt x="872" y="1024"/>
                    <a:pt x="853" y="1043"/>
                    <a:pt x="853" y="1067"/>
                  </a:cubicBezTo>
                  <a:cubicBezTo>
                    <a:pt x="853" y="1195"/>
                    <a:pt x="853" y="1195"/>
                    <a:pt x="853" y="1195"/>
                  </a:cubicBezTo>
                  <a:cubicBezTo>
                    <a:pt x="768" y="1195"/>
                    <a:pt x="768" y="1195"/>
                    <a:pt x="768" y="1195"/>
                  </a:cubicBezTo>
                  <a:cubicBezTo>
                    <a:pt x="768" y="1152"/>
                    <a:pt x="768" y="1152"/>
                    <a:pt x="768" y="1152"/>
                  </a:cubicBezTo>
                  <a:cubicBezTo>
                    <a:pt x="768" y="1128"/>
                    <a:pt x="749" y="1109"/>
                    <a:pt x="725" y="1109"/>
                  </a:cubicBezTo>
                  <a:cubicBezTo>
                    <a:pt x="701" y="1109"/>
                    <a:pt x="682" y="1128"/>
                    <a:pt x="682" y="1152"/>
                  </a:cubicBezTo>
                  <a:cubicBezTo>
                    <a:pt x="682" y="1195"/>
                    <a:pt x="682" y="1195"/>
                    <a:pt x="682" y="1195"/>
                  </a:cubicBezTo>
                  <a:cubicBezTo>
                    <a:pt x="597" y="1195"/>
                    <a:pt x="597" y="1195"/>
                    <a:pt x="597" y="1195"/>
                  </a:cubicBezTo>
                  <a:cubicBezTo>
                    <a:pt x="597" y="1067"/>
                    <a:pt x="597" y="1067"/>
                    <a:pt x="597" y="1067"/>
                  </a:cubicBezTo>
                  <a:cubicBezTo>
                    <a:pt x="597" y="1043"/>
                    <a:pt x="578" y="1024"/>
                    <a:pt x="554" y="1024"/>
                  </a:cubicBezTo>
                  <a:cubicBezTo>
                    <a:pt x="531" y="1024"/>
                    <a:pt x="512" y="1043"/>
                    <a:pt x="512" y="1067"/>
                  </a:cubicBezTo>
                  <a:cubicBezTo>
                    <a:pt x="512" y="1195"/>
                    <a:pt x="512" y="1195"/>
                    <a:pt x="512" y="1195"/>
                  </a:cubicBezTo>
                  <a:cubicBezTo>
                    <a:pt x="426" y="1195"/>
                    <a:pt x="426" y="1195"/>
                    <a:pt x="426" y="1195"/>
                  </a:cubicBezTo>
                  <a:cubicBezTo>
                    <a:pt x="426" y="1152"/>
                    <a:pt x="426" y="1152"/>
                    <a:pt x="426" y="1152"/>
                  </a:cubicBezTo>
                  <a:cubicBezTo>
                    <a:pt x="426" y="1128"/>
                    <a:pt x="407" y="1109"/>
                    <a:pt x="384" y="1109"/>
                  </a:cubicBezTo>
                  <a:cubicBezTo>
                    <a:pt x="360" y="1109"/>
                    <a:pt x="341" y="1128"/>
                    <a:pt x="341" y="1152"/>
                  </a:cubicBezTo>
                  <a:cubicBezTo>
                    <a:pt x="341" y="1195"/>
                    <a:pt x="341" y="1195"/>
                    <a:pt x="341" y="1195"/>
                  </a:cubicBezTo>
                  <a:cubicBezTo>
                    <a:pt x="256" y="1195"/>
                    <a:pt x="256" y="1195"/>
                    <a:pt x="256" y="1195"/>
                  </a:cubicBezTo>
                  <a:cubicBezTo>
                    <a:pt x="256" y="1067"/>
                    <a:pt x="256" y="1067"/>
                    <a:pt x="256" y="1067"/>
                  </a:cubicBezTo>
                  <a:cubicBezTo>
                    <a:pt x="256" y="1043"/>
                    <a:pt x="237" y="1024"/>
                    <a:pt x="213" y="1024"/>
                  </a:cubicBezTo>
                  <a:cubicBezTo>
                    <a:pt x="189" y="1024"/>
                    <a:pt x="170" y="1043"/>
                    <a:pt x="170" y="1067"/>
                  </a:cubicBezTo>
                  <a:cubicBezTo>
                    <a:pt x="170" y="1195"/>
                    <a:pt x="170" y="1195"/>
                    <a:pt x="170" y="1195"/>
                  </a:cubicBezTo>
                  <a:cubicBezTo>
                    <a:pt x="85" y="1195"/>
                    <a:pt x="85" y="1195"/>
                    <a:pt x="85" y="1195"/>
                  </a:cubicBezTo>
                  <a:cubicBezTo>
                    <a:pt x="85" y="853"/>
                    <a:pt x="85" y="853"/>
                    <a:pt x="85" y="853"/>
                  </a:cubicBezTo>
                  <a:cubicBezTo>
                    <a:pt x="213" y="853"/>
                    <a:pt x="213" y="853"/>
                    <a:pt x="213" y="853"/>
                  </a:cubicBezTo>
                  <a:cubicBezTo>
                    <a:pt x="237" y="853"/>
                    <a:pt x="256" y="834"/>
                    <a:pt x="256" y="811"/>
                  </a:cubicBezTo>
                  <a:cubicBezTo>
                    <a:pt x="256" y="411"/>
                    <a:pt x="581" y="85"/>
                    <a:pt x="981" y="85"/>
                  </a:cubicBezTo>
                  <a:cubicBezTo>
                    <a:pt x="1381" y="85"/>
                    <a:pt x="1706" y="411"/>
                    <a:pt x="1706" y="811"/>
                  </a:cubicBezTo>
                  <a:cubicBezTo>
                    <a:pt x="1706" y="834"/>
                    <a:pt x="1725" y="853"/>
                    <a:pt x="1749" y="853"/>
                  </a:cubicBezTo>
                  <a:cubicBezTo>
                    <a:pt x="1877" y="853"/>
                    <a:pt x="1877" y="853"/>
                    <a:pt x="1877" y="853"/>
                  </a:cubicBezTo>
                  <a:lnTo>
                    <a:pt x="1877" y="1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4F2C8AE-BCFF-4C87-B0FD-C9A4F4EF1591}"/>
              </a:ext>
            </a:extLst>
          </p:cNvPr>
          <p:cNvGrpSpPr>
            <a:grpSpLocks noChangeAspect="1"/>
          </p:cNvGrpSpPr>
          <p:nvPr/>
        </p:nvGrpSpPr>
        <p:grpSpPr>
          <a:xfrm>
            <a:off x="6013886" y="1658517"/>
            <a:ext cx="461528" cy="457200"/>
            <a:chOff x="8512175" y="1116013"/>
            <a:chExt cx="8972550" cy="8888413"/>
          </a:xfrm>
          <a:solidFill>
            <a:schemeClr val="bg1"/>
          </a:solidFill>
        </p:grpSpPr>
        <p:sp>
          <p:nvSpPr>
            <p:cNvPr id="30" name="Freeform 69">
              <a:extLst>
                <a:ext uri="{FF2B5EF4-FFF2-40B4-BE49-F238E27FC236}">
                  <a16:creationId xmlns="" xmlns:a16="http://schemas.microsoft.com/office/drawing/2014/main" id="{7D6E99A0-BD5B-4653-A051-FC45E7CD8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2175" y="1116013"/>
              <a:ext cx="8972550" cy="8888413"/>
            </a:xfrm>
            <a:custGeom>
              <a:avLst/>
              <a:gdLst>
                <a:gd name="T0" fmla="*/ 826 w 2048"/>
                <a:gd name="T1" fmla="*/ 1957 h 2048"/>
                <a:gd name="T2" fmla="*/ 612 w 2048"/>
                <a:gd name="T3" fmla="*/ 1751 h 2048"/>
                <a:gd name="T4" fmla="*/ 365 w 2048"/>
                <a:gd name="T5" fmla="*/ 1813 h 2048"/>
                <a:gd name="T6" fmla="*/ 296 w 2048"/>
                <a:gd name="T7" fmla="*/ 1449 h 2048"/>
                <a:gd name="T8" fmla="*/ 209 w 2048"/>
                <a:gd name="T9" fmla="*/ 1238 h 2048"/>
                <a:gd name="T10" fmla="*/ 0 w 2048"/>
                <a:gd name="T11" fmla="*/ 932 h 2048"/>
                <a:gd name="T12" fmla="*/ 219 w 2048"/>
                <a:gd name="T13" fmla="*/ 802 h 2048"/>
                <a:gd name="T14" fmla="*/ 225 w 2048"/>
                <a:gd name="T15" fmla="*/ 504 h 2048"/>
                <a:gd name="T16" fmla="*/ 504 w 2048"/>
                <a:gd name="T17" fmla="*/ 225 h 2048"/>
                <a:gd name="T18" fmla="*/ 802 w 2048"/>
                <a:gd name="T19" fmla="*/ 219 h 2048"/>
                <a:gd name="T20" fmla="*/ 932 w 2048"/>
                <a:gd name="T21" fmla="*/ 0 h 2048"/>
                <a:gd name="T22" fmla="*/ 1238 w 2048"/>
                <a:gd name="T23" fmla="*/ 209 h 2048"/>
                <a:gd name="T24" fmla="*/ 1449 w 2048"/>
                <a:gd name="T25" fmla="*/ 296 h 2048"/>
                <a:gd name="T26" fmla="*/ 1813 w 2048"/>
                <a:gd name="T27" fmla="*/ 365 h 2048"/>
                <a:gd name="T28" fmla="*/ 1751 w 2048"/>
                <a:gd name="T29" fmla="*/ 612 h 2048"/>
                <a:gd name="T30" fmla="*/ 1957 w 2048"/>
                <a:gd name="T31" fmla="*/ 826 h 2048"/>
                <a:gd name="T32" fmla="*/ 1957 w 2048"/>
                <a:gd name="T33" fmla="*/ 1222 h 2048"/>
                <a:gd name="T34" fmla="*/ 1751 w 2048"/>
                <a:gd name="T35" fmla="*/ 1436 h 2048"/>
                <a:gd name="T36" fmla="*/ 1813 w 2048"/>
                <a:gd name="T37" fmla="*/ 1683 h 2048"/>
                <a:gd name="T38" fmla="*/ 1449 w 2048"/>
                <a:gd name="T39" fmla="*/ 1752 h 2048"/>
                <a:gd name="T40" fmla="*/ 1238 w 2048"/>
                <a:gd name="T41" fmla="*/ 1839 h 2048"/>
                <a:gd name="T42" fmla="*/ 606 w 2048"/>
                <a:gd name="T43" fmla="*/ 1654 h 2048"/>
                <a:gd name="T44" fmla="*/ 905 w 2048"/>
                <a:gd name="T45" fmla="*/ 1827 h 2048"/>
                <a:gd name="T46" fmla="*/ 1116 w 2048"/>
                <a:gd name="T47" fmla="*/ 1952 h 2048"/>
                <a:gd name="T48" fmla="*/ 1221 w 2048"/>
                <a:gd name="T49" fmla="*/ 1737 h 2048"/>
                <a:gd name="T50" fmla="*/ 1601 w 2048"/>
                <a:gd name="T51" fmla="*/ 1746 h 2048"/>
                <a:gd name="T52" fmla="*/ 1746 w 2048"/>
                <a:gd name="T53" fmla="*/ 1601 h 2048"/>
                <a:gd name="T54" fmla="*/ 1737 w 2048"/>
                <a:gd name="T55" fmla="*/ 1221 h 2048"/>
                <a:gd name="T56" fmla="*/ 1952 w 2048"/>
                <a:gd name="T57" fmla="*/ 1116 h 2048"/>
                <a:gd name="T58" fmla="*/ 1827 w 2048"/>
                <a:gd name="T59" fmla="*/ 905 h 2048"/>
                <a:gd name="T60" fmla="*/ 1676 w 2048"/>
                <a:gd name="T61" fmla="*/ 541 h 2048"/>
                <a:gd name="T62" fmla="*/ 1616 w 2048"/>
                <a:gd name="T63" fmla="*/ 303 h 2048"/>
                <a:gd name="T64" fmla="*/ 1389 w 2048"/>
                <a:gd name="T65" fmla="*/ 380 h 2048"/>
                <a:gd name="T66" fmla="*/ 1127 w 2048"/>
                <a:gd name="T67" fmla="*/ 105 h 2048"/>
                <a:gd name="T68" fmla="*/ 921 w 2048"/>
                <a:gd name="T69" fmla="*/ 105 h 2048"/>
                <a:gd name="T70" fmla="*/ 659 w 2048"/>
                <a:gd name="T71" fmla="*/ 380 h 2048"/>
                <a:gd name="T72" fmla="*/ 432 w 2048"/>
                <a:gd name="T73" fmla="*/ 303 h 2048"/>
                <a:gd name="T74" fmla="*/ 372 w 2048"/>
                <a:gd name="T75" fmla="*/ 541 h 2048"/>
                <a:gd name="T76" fmla="*/ 221 w 2048"/>
                <a:gd name="T77" fmla="*/ 905 h 2048"/>
                <a:gd name="T78" fmla="*/ 96 w 2048"/>
                <a:gd name="T79" fmla="*/ 1116 h 2048"/>
                <a:gd name="T80" fmla="*/ 311 w 2048"/>
                <a:gd name="T81" fmla="*/ 1221 h 2048"/>
                <a:gd name="T82" fmla="*/ 302 w 2048"/>
                <a:gd name="T83" fmla="*/ 1601 h 2048"/>
                <a:gd name="T84" fmla="*/ 447 w 2048"/>
                <a:gd name="T85" fmla="*/ 1746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8" h="2048">
                  <a:moveTo>
                    <a:pt x="1116" y="2048"/>
                  </a:moveTo>
                  <a:cubicBezTo>
                    <a:pt x="932" y="2048"/>
                    <a:pt x="932" y="2048"/>
                    <a:pt x="932" y="2048"/>
                  </a:cubicBezTo>
                  <a:cubicBezTo>
                    <a:pt x="880" y="2048"/>
                    <a:pt x="834" y="2009"/>
                    <a:pt x="826" y="1957"/>
                  </a:cubicBezTo>
                  <a:cubicBezTo>
                    <a:pt x="820" y="1918"/>
                    <a:pt x="815" y="1879"/>
                    <a:pt x="810" y="1839"/>
                  </a:cubicBezTo>
                  <a:cubicBezTo>
                    <a:pt x="809" y="1834"/>
                    <a:pt x="806" y="1831"/>
                    <a:pt x="802" y="1829"/>
                  </a:cubicBezTo>
                  <a:cubicBezTo>
                    <a:pt x="735" y="1811"/>
                    <a:pt x="672" y="1785"/>
                    <a:pt x="612" y="1751"/>
                  </a:cubicBezTo>
                  <a:cubicBezTo>
                    <a:pt x="608" y="1748"/>
                    <a:pt x="603" y="1749"/>
                    <a:pt x="599" y="1752"/>
                  </a:cubicBezTo>
                  <a:cubicBezTo>
                    <a:pt x="567" y="1776"/>
                    <a:pt x="536" y="1800"/>
                    <a:pt x="504" y="1823"/>
                  </a:cubicBezTo>
                  <a:cubicBezTo>
                    <a:pt x="462" y="1855"/>
                    <a:pt x="402" y="1850"/>
                    <a:pt x="365" y="1813"/>
                  </a:cubicBezTo>
                  <a:cubicBezTo>
                    <a:pt x="235" y="1683"/>
                    <a:pt x="235" y="1683"/>
                    <a:pt x="235" y="1683"/>
                  </a:cubicBezTo>
                  <a:cubicBezTo>
                    <a:pt x="198" y="1646"/>
                    <a:pt x="193" y="1586"/>
                    <a:pt x="225" y="1544"/>
                  </a:cubicBezTo>
                  <a:cubicBezTo>
                    <a:pt x="248" y="1512"/>
                    <a:pt x="272" y="1480"/>
                    <a:pt x="296" y="1449"/>
                  </a:cubicBezTo>
                  <a:cubicBezTo>
                    <a:pt x="299" y="1445"/>
                    <a:pt x="300" y="1440"/>
                    <a:pt x="297" y="1436"/>
                  </a:cubicBezTo>
                  <a:cubicBezTo>
                    <a:pt x="263" y="1376"/>
                    <a:pt x="237" y="1313"/>
                    <a:pt x="219" y="1246"/>
                  </a:cubicBezTo>
                  <a:cubicBezTo>
                    <a:pt x="217" y="1242"/>
                    <a:pt x="214" y="1239"/>
                    <a:pt x="209" y="1238"/>
                  </a:cubicBezTo>
                  <a:cubicBezTo>
                    <a:pt x="169" y="1233"/>
                    <a:pt x="130" y="1228"/>
                    <a:pt x="91" y="1222"/>
                  </a:cubicBezTo>
                  <a:cubicBezTo>
                    <a:pt x="39" y="1214"/>
                    <a:pt x="0" y="1168"/>
                    <a:pt x="0" y="1116"/>
                  </a:cubicBezTo>
                  <a:cubicBezTo>
                    <a:pt x="0" y="932"/>
                    <a:pt x="0" y="932"/>
                    <a:pt x="0" y="932"/>
                  </a:cubicBezTo>
                  <a:cubicBezTo>
                    <a:pt x="0" y="880"/>
                    <a:pt x="39" y="834"/>
                    <a:pt x="91" y="826"/>
                  </a:cubicBezTo>
                  <a:cubicBezTo>
                    <a:pt x="130" y="820"/>
                    <a:pt x="169" y="815"/>
                    <a:pt x="209" y="810"/>
                  </a:cubicBezTo>
                  <a:cubicBezTo>
                    <a:pt x="214" y="809"/>
                    <a:pt x="217" y="806"/>
                    <a:pt x="219" y="802"/>
                  </a:cubicBezTo>
                  <a:cubicBezTo>
                    <a:pt x="237" y="735"/>
                    <a:pt x="263" y="672"/>
                    <a:pt x="297" y="612"/>
                  </a:cubicBezTo>
                  <a:cubicBezTo>
                    <a:pt x="300" y="608"/>
                    <a:pt x="299" y="603"/>
                    <a:pt x="296" y="599"/>
                  </a:cubicBezTo>
                  <a:cubicBezTo>
                    <a:pt x="272" y="568"/>
                    <a:pt x="248" y="536"/>
                    <a:pt x="225" y="504"/>
                  </a:cubicBezTo>
                  <a:cubicBezTo>
                    <a:pt x="193" y="462"/>
                    <a:pt x="198" y="402"/>
                    <a:pt x="235" y="365"/>
                  </a:cubicBezTo>
                  <a:cubicBezTo>
                    <a:pt x="365" y="235"/>
                    <a:pt x="365" y="235"/>
                    <a:pt x="365" y="235"/>
                  </a:cubicBezTo>
                  <a:cubicBezTo>
                    <a:pt x="402" y="198"/>
                    <a:pt x="462" y="193"/>
                    <a:pt x="504" y="225"/>
                  </a:cubicBezTo>
                  <a:cubicBezTo>
                    <a:pt x="536" y="248"/>
                    <a:pt x="567" y="272"/>
                    <a:pt x="599" y="296"/>
                  </a:cubicBezTo>
                  <a:cubicBezTo>
                    <a:pt x="603" y="299"/>
                    <a:pt x="608" y="300"/>
                    <a:pt x="612" y="297"/>
                  </a:cubicBezTo>
                  <a:cubicBezTo>
                    <a:pt x="672" y="263"/>
                    <a:pt x="735" y="237"/>
                    <a:pt x="802" y="219"/>
                  </a:cubicBezTo>
                  <a:cubicBezTo>
                    <a:pt x="806" y="217"/>
                    <a:pt x="809" y="214"/>
                    <a:pt x="810" y="209"/>
                  </a:cubicBezTo>
                  <a:cubicBezTo>
                    <a:pt x="815" y="169"/>
                    <a:pt x="820" y="130"/>
                    <a:pt x="826" y="91"/>
                  </a:cubicBezTo>
                  <a:cubicBezTo>
                    <a:pt x="834" y="39"/>
                    <a:pt x="880" y="0"/>
                    <a:pt x="932" y="0"/>
                  </a:cubicBezTo>
                  <a:cubicBezTo>
                    <a:pt x="1116" y="0"/>
                    <a:pt x="1116" y="0"/>
                    <a:pt x="1116" y="0"/>
                  </a:cubicBezTo>
                  <a:cubicBezTo>
                    <a:pt x="1168" y="0"/>
                    <a:pt x="1214" y="39"/>
                    <a:pt x="1222" y="91"/>
                  </a:cubicBezTo>
                  <a:cubicBezTo>
                    <a:pt x="1228" y="130"/>
                    <a:pt x="1233" y="169"/>
                    <a:pt x="1238" y="209"/>
                  </a:cubicBezTo>
                  <a:cubicBezTo>
                    <a:pt x="1239" y="214"/>
                    <a:pt x="1242" y="217"/>
                    <a:pt x="1246" y="219"/>
                  </a:cubicBezTo>
                  <a:cubicBezTo>
                    <a:pt x="1313" y="237"/>
                    <a:pt x="1376" y="263"/>
                    <a:pt x="1436" y="297"/>
                  </a:cubicBezTo>
                  <a:cubicBezTo>
                    <a:pt x="1440" y="300"/>
                    <a:pt x="1445" y="299"/>
                    <a:pt x="1449" y="296"/>
                  </a:cubicBezTo>
                  <a:cubicBezTo>
                    <a:pt x="1481" y="272"/>
                    <a:pt x="1512" y="248"/>
                    <a:pt x="1544" y="225"/>
                  </a:cubicBezTo>
                  <a:cubicBezTo>
                    <a:pt x="1586" y="193"/>
                    <a:pt x="1646" y="198"/>
                    <a:pt x="1683" y="235"/>
                  </a:cubicBezTo>
                  <a:cubicBezTo>
                    <a:pt x="1813" y="365"/>
                    <a:pt x="1813" y="365"/>
                    <a:pt x="1813" y="365"/>
                  </a:cubicBezTo>
                  <a:cubicBezTo>
                    <a:pt x="1850" y="402"/>
                    <a:pt x="1855" y="462"/>
                    <a:pt x="1823" y="504"/>
                  </a:cubicBezTo>
                  <a:cubicBezTo>
                    <a:pt x="1800" y="536"/>
                    <a:pt x="1776" y="568"/>
                    <a:pt x="1752" y="599"/>
                  </a:cubicBezTo>
                  <a:cubicBezTo>
                    <a:pt x="1749" y="603"/>
                    <a:pt x="1748" y="608"/>
                    <a:pt x="1751" y="612"/>
                  </a:cubicBezTo>
                  <a:cubicBezTo>
                    <a:pt x="1785" y="672"/>
                    <a:pt x="1811" y="735"/>
                    <a:pt x="1829" y="802"/>
                  </a:cubicBezTo>
                  <a:cubicBezTo>
                    <a:pt x="1831" y="806"/>
                    <a:pt x="1834" y="809"/>
                    <a:pt x="1839" y="810"/>
                  </a:cubicBezTo>
                  <a:cubicBezTo>
                    <a:pt x="1879" y="815"/>
                    <a:pt x="1918" y="820"/>
                    <a:pt x="1957" y="826"/>
                  </a:cubicBezTo>
                  <a:cubicBezTo>
                    <a:pt x="2009" y="834"/>
                    <a:pt x="2048" y="880"/>
                    <a:pt x="2048" y="932"/>
                  </a:cubicBezTo>
                  <a:cubicBezTo>
                    <a:pt x="2048" y="1116"/>
                    <a:pt x="2048" y="1116"/>
                    <a:pt x="2048" y="1116"/>
                  </a:cubicBezTo>
                  <a:cubicBezTo>
                    <a:pt x="2048" y="1168"/>
                    <a:pt x="2009" y="1214"/>
                    <a:pt x="1957" y="1222"/>
                  </a:cubicBezTo>
                  <a:cubicBezTo>
                    <a:pt x="1918" y="1228"/>
                    <a:pt x="1879" y="1233"/>
                    <a:pt x="1839" y="1238"/>
                  </a:cubicBezTo>
                  <a:cubicBezTo>
                    <a:pt x="1834" y="1239"/>
                    <a:pt x="1831" y="1242"/>
                    <a:pt x="1829" y="1246"/>
                  </a:cubicBezTo>
                  <a:cubicBezTo>
                    <a:pt x="1811" y="1313"/>
                    <a:pt x="1785" y="1376"/>
                    <a:pt x="1751" y="1436"/>
                  </a:cubicBezTo>
                  <a:cubicBezTo>
                    <a:pt x="1748" y="1440"/>
                    <a:pt x="1749" y="1445"/>
                    <a:pt x="1752" y="1449"/>
                  </a:cubicBezTo>
                  <a:cubicBezTo>
                    <a:pt x="1776" y="1480"/>
                    <a:pt x="1800" y="1512"/>
                    <a:pt x="1823" y="1544"/>
                  </a:cubicBezTo>
                  <a:cubicBezTo>
                    <a:pt x="1855" y="1586"/>
                    <a:pt x="1850" y="1646"/>
                    <a:pt x="1813" y="1683"/>
                  </a:cubicBezTo>
                  <a:cubicBezTo>
                    <a:pt x="1683" y="1813"/>
                    <a:pt x="1683" y="1813"/>
                    <a:pt x="1683" y="1813"/>
                  </a:cubicBezTo>
                  <a:cubicBezTo>
                    <a:pt x="1646" y="1850"/>
                    <a:pt x="1586" y="1855"/>
                    <a:pt x="1544" y="1823"/>
                  </a:cubicBezTo>
                  <a:cubicBezTo>
                    <a:pt x="1512" y="1800"/>
                    <a:pt x="1481" y="1776"/>
                    <a:pt x="1449" y="1752"/>
                  </a:cubicBezTo>
                  <a:cubicBezTo>
                    <a:pt x="1445" y="1749"/>
                    <a:pt x="1440" y="1748"/>
                    <a:pt x="1436" y="1751"/>
                  </a:cubicBezTo>
                  <a:cubicBezTo>
                    <a:pt x="1376" y="1785"/>
                    <a:pt x="1313" y="1811"/>
                    <a:pt x="1246" y="1829"/>
                  </a:cubicBezTo>
                  <a:cubicBezTo>
                    <a:pt x="1242" y="1831"/>
                    <a:pt x="1239" y="1834"/>
                    <a:pt x="1238" y="1839"/>
                  </a:cubicBezTo>
                  <a:cubicBezTo>
                    <a:pt x="1233" y="1879"/>
                    <a:pt x="1228" y="1918"/>
                    <a:pt x="1222" y="1957"/>
                  </a:cubicBezTo>
                  <a:cubicBezTo>
                    <a:pt x="1214" y="2009"/>
                    <a:pt x="1168" y="2048"/>
                    <a:pt x="1116" y="2048"/>
                  </a:cubicBezTo>
                  <a:close/>
                  <a:moveTo>
                    <a:pt x="606" y="1654"/>
                  </a:moveTo>
                  <a:cubicBezTo>
                    <a:pt x="625" y="1654"/>
                    <a:pt x="643" y="1658"/>
                    <a:pt x="659" y="1668"/>
                  </a:cubicBezTo>
                  <a:cubicBezTo>
                    <a:pt x="712" y="1698"/>
                    <a:pt x="768" y="1721"/>
                    <a:pt x="827" y="1737"/>
                  </a:cubicBezTo>
                  <a:cubicBezTo>
                    <a:pt x="869" y="1749"/>
                    <a:pt x="899" y="1784"/>
                    <a:pt x="905" y="1827"/>
                  </a:cubicBezTo>
                  <a:cubicBezTo>
                    <a:pt x="910" y="1866"/>
                    <a:pt x="915" y="1905"/>
                    <a:pt x="921" y="1943"/>
                  </a:cubicBezTo>
                  <a:cubicBezTo>
                    <a:pt x="922" y="1948"/>
                    <a:pt x="927" y="1952"/>
                    <a:pt x="932" y="1952"/>
                  </a:cubicBezTo>
                  <a:cubicBezTo>
                    <a:pt x="1116" y="1952"/>
                    <a:pt x="1116" y="1952"/>
                    <a:pt x="1116" y="1952"/>
                  </a:cubicBezTo>
                  <a:cubicBezTo>
                    <a:pt x="1121" y="1952"/>
                    <a:pt x="1126" y="1948"/>
                    <a:pt x="1127" y="1943"/>
                  </a:cubicBezTo>
                  <a:cubicBezTo>
                    <a:pt x="1133" y="1905"/>
                    <a:pt x="1138" y="1866"/>
                    <a:pt x="1143" y="1827"/>
                  </a:cubicBezTo>
                  <a:cubicBezTo>
                    <a:pt x="1149" y="1784"/>
                    <a:pt x="1179" y="1749"/>
                    <a:pt x="1221" y="1737"/>
                  </a:cubicBezTo>
                  <a:cubicBezTo>
                    <a:pt x="1280" y="1721"/>
                    <a:pt x="1336" y="1698"/>
                    <a:pt x="1389" y="1668"/>
                  </a:cubicBezTo>
                  <a:cubicBezTo>
                    <a:pt x="1426" y="1646"/>
                    <a:pt x="1473" y="1650"/>
                    <a:pt x="1507" y="1676"/>
                  </a:cubicBezTo>
                  <a:cubicBezTo>
                    <a:pt x="1538" y="1700"/>
                    <a:pt x="1570" y="1724"/>
                    <a:pt x="1601" y="1746"/>
                  </a:cubicBezTo>
                  <a:cubicBezTo>
                    <a:pt x="1605" y="1750"/>
                    <a:pt x="1612" y="1749"/>
                    <a:pt x="1616" y="1745"/>
                  </a:cubicBezTo>
                  <a:cubicBezTo>
                    <a:pt x="1745" y="1616"/>
                    <a:pt x="1745" y="1616"/>
                    <a:pt x="1745" y="1616"/>
                  </a:cubicBezTo>
                  <a:cubicBezTo>
                    <a:pt x="1749" y="1612"/>
                    <a:pt x="1750" y="1605"/>
                    <a:pt x="1746" y="1601"/>
                  </a:cubicBezTo>
                  <a:cubicBezTo>
                    <a:pt x="1724" y="1570"/>
                    <a:pt x="1700" y="1538"/>
                    <a:pt x="1676" y="1507"/>
                  </a:cubicBezTo>
                  <a:cubicBezTo>
                    <a:pt x="1650" y="1473"/>
                    <a:pt x="1646" y="1426"/>
                    <a:pt x="1668" y="1389"/>
                  </a:cubicBezTo>
                  <a:cubicBezTo>
                    <a:pt x="1698" y="1336"/>
                    <a:pt x="1721" y="1280"/>
                    <a:pt x="1737" y="1221"/>
                  </a:cubicBezTo>
                  <a:cubicBezTo>
                    <a:pt x="1749" y="1179"/>
                    <a:pt x="1784" y="1149"/>
                    <a:pt x="1827" y="1143"/>
                  </a:cubicBezTo>
                  <a:cubicBezTo>
                    <a:pt x="1866" y="1138"/>
                    <a:pt x="1905" y="1133"/>
                    <a:pt x="1943" y="1127"/>
                  </a:cubicBezTo>
                  <a:cubicBezTo>
                    <a:pt x="1948" y="1126"/>
                    <a:pt x="1952" y="1121"/>
                    <a:pt x="1952" y="1116"/>
                  </a:cubicBezTo>
                  <a:cubicBezTo>
                    <a:pt x="1952" y="932"/>
                    <a:pt x="1952" y="932"/>
                    <a:pt x="1952" y="932"/>
                  </a:cubicBezTo>
                  <a:cubicBezTo>
                    <a:pt x="1952" y="927"/>
                    <a:pt x="1948" y="922"/>
                    <a:pt x="1943" y="921"/>
                  </a:cubicBezTo>
                  <a:cubicBezTo>
                    <a:pt x="1905" y="915"/>
                    <a:pt x="1866" y="910"/>
                    <a:pt x="1827" y="905"/>
                  </a:cubicBezTo>
                  <a:cubicBezTo>
                    <a:pt x="1784" y="899"/>
                    <a:pt x="1749" y="869"/>
                    <a:pt x="1737" y="827"/>
                  </a:cubicBezTo>
                  <a:cubicBezTo>
                    <a:pt x="1721" y="768"/>
                    <a:pt x="1698" y="712"/>
                    <a:pt x="1668" y="659"/>
                  </a:cubicBezTo>
                  <a:cubicBezTo>
                    <a:pt x="1646" y="622"/>
                    <a:pt x="1650" y="575"/>
                    <a:pt x="1676" y="541"/>
                  </a:cubicBezTo>
                  <a:cubicBezTo>
                    <a:pt x="1700" y="510"/>
                    <a:pt x="1724" y="478"/>
                    <a:pt x="1746" y="447"/>
                  </a:cubicBezTo>
                  <a:cubicBezTo>
                    <a:pt x="1750" y="443"/>
                    <a:pt x="1749" y="436"/>
                    <a:pt x="1745" y="432"/>
                  </a:cubicBezTo>
                  <a:cubicBezTo>
                    <a:pt x="1616" y="303"/>
                    <a:pt x="1616" y="303"/>
                    <a:pt x="1616" y="303"/>
                  </a:cubicBezTo>
                  <a:cubicBezTo>
                    <a:pt x="1612" y="299"/>
                    <a:pt x="1605" y="298"/>
                    <a:pt x="1601" y="302"/>
                  </a:cubicBezTo>
                  <a:cubicBezTo>
                    <a:pt x="1570" y="324"/>
                    <a:pt x="1538" y="348"/>
                    <a:pt x="1507" y="372"/>
                  </a:cubicBezTo>
                  <a:cubicBezTo>
                    <a:pt x="1473" y="398"/>
                    <a:pt x="1426" y="402"/>
                    <a:pt x="1389" y="380"/>
                  </a:cubicBezTo>
                  <a:cubicBezTo>
                    <a:pt x="1336" y="350"/>
                    <a:pt x="1280" y="327"/>
                    <a:pt x="1221" y="311"/>
                  </a:cubicBezTo>
                  <a:cubicBezTo>
                    <a:pt x="1179" y="299"/>
                    <a:pt x="1149" y="264"/>
                    <a:pt x="1143" y="221"/>
                  </a:cubicBezTo>
                  <a:cubicBezTo>
                    <a:pt x="1138" y="182"/>
                    <a:pt x="1133" y="143"/>
                    <a:pt x="1127" y="105"/>
                  </a:cubicBezTo>
                  <a:cubicBezTo>
                    <a:pt x="1126" y="100"/>
                    <a:pt x="1121" y="96"/>
                    <a:pt x="1116" y="96"/>
                  </a:cubicBezTo>
                  <a:cubicBezTo>
                    <a:pt x="932" y="96"/>
                    <a:pt x="932" y="96"/>
                    <a:pt x="932" y="96"/>
                  </a:cubicBezTo>
                  <a:cubicBezTo>
                    <a:pt x="927" y="96"/>
                    <a:pt x="922" y="100"/>
                    <a:pt x="921" y="105"/>
                  </a:cubicBezTo>
                  <a:cubicBezTo>
                    <a:pt x="915" y="143"/>
                    <a:pt x="910" y="182"/>
                    <a:pt x="905" y="221"/>
                  </a:cubicBezTo>
                  <a:cubicBezTo>
                    <a:pt x="899" y="264"/>
                    <a:pt x="869" y="299"/>
                    <a:pt x="827" y="311"/>
                  </a:cubicBezTo>
                  <a:cubicBezTo>
                    <a:pt x="768" y="327"/>
                    <a:pt x="712" y="350"/>
                    <a:pt x="659" y="380"/>
                  </a:cubicBezTo>
                  <a:cubicBezTo>
                    <a:pt x="622" y="402"/>
                    <a:pt x="575" y="398"/>
                    <a:pt x="541" y="372"/>
                  </a:cubicBezTo>
                  <a:cubicBezTo>
                    <a:pt x="510" y="348"/>
                    <a:pt x="478" y="324"/>
                    <a:pt x="447" y="302"/>
                  </a:cubicBezTo>
                  <a:cubicBezTo>
                    <a:pt x="443" y="298"/>
                    <a:pt x="436" y="299"/>
                    <a:pt x="432" y="303"/>
                  </a:cubicBezTo>
                  <a:cubicBezTo>
                    <a:pt x="303" y="432"/>
                    <a:pt x="303" y="432"/>
                    <a:pt x="303" y="432"/>
                  </a:cubicBezTo>
                  <a:cubicBezTo>
                    <a:pt x="299" y="436"/>
                    <a:pt x="298" y="443"/>
                    <a:pt x="302" y="447"/>
                  </a:cubicBezTo>
                  <a:cubicBezTo>
                    <a:pt x="324" y="478"/>
                    <a:pt x="348" y="510"/>
                    <a:pt x="372" y="541"/>
                  </a:cubicBezTo>
                  <a:cubicBezTo>
                    <a:pt x="398" y="575"/>
                    <a:pt x="402" y="622"/>
                    <a:pt x="380" y="659"/>
                  </a:cubicBezTo>
                  <a:cubicBezTo>
                    <a:pt x="350" y="712"/>
                    <a:pt x="327" y="768"/>
                    <a:pt x="311" y="827"/>
                  </a:cubicBezTo>
                  <a:cubicBezTo>
                    <a:pt x="299" y="869"/>
                    <a:pt x="264" y="899"/>
                    <a:pt x="221" y="905"/>
                  </a:cubicBezTo>
                  <a:cubicBezTo>
                    <a:pt x="182" y="910"/>
                    <a:pt x="143" y="915"/>
                    <a:pt x="105" y="921"/>
                  </a:cubicBezTo>
                  <a:cubicBezTo>
                    <a:pt x="100" y="922"/>
                    <a:pt x="96" y="927"/>
                    <a:pt x="96" y="932"/>
                  </a:cubicBezTo>
                  <a:cubicBezTo>
                    <a:pt x="96" y="1116"/>
                    <a:pt x="96" y="1116"/>
                    <a:pt x="96" y="1116"/>
                  </a:cubicBezTo>
                  <a:cubicBezTo>
                    <a:pt x="96" y="1121"/>
                    <a:pt x="100" y="1126"/>
                    <a:pt x="105" y="1127"/>
                  </a:cubicBezTo>
                  <a:cubicBezTo>
                    <a:pt x="143" y="1133"/>
                    <a:pt x="182" y="1138"/>
                    <a:pt x="221" y="1143"/>
                  </a:cubicBezTo>
                  <a:cubicBezTo>
                    <a:pt x="264" y="1149"/>
                    <a:pt x="299" y="1179"/>
                    <a:pt x="311" y="1221"/>
                  </a:cubicBezTo>
                  <a:cubicBezTo>
                    <a:pt x="327" y="1280"/>
                    <a:pt x="350" y="1336"/>
                    <a:pt x="380" y="1389"/>
                  </a:cubicBezTo>
                  <a:cubicBezTo>
                    <a:pt x="402" y="1426"/>
                    <a:pt x="398" y="1473"/>
                    <a:pt x="372" y="1507"/>
                  </a:cubicBezTo>
                  <a:cubicBezTo>
                    <a:pt x="348" y="1538"/>
                    <a:pt x="324" y="1570"/>
                    <a:pt x="302" y="1601"/>
                  </a:cubicBezTo>
                  <a:cubicBezTo>
                    <a:pt x="298" y="1605"/>
                    <a:pt x="299" y="1612"/>
                    <a:pt x="303" y="1616"/>
                  </a:cubicBezTo>
                  <a:cubicBezTo>
                    <a:pt x="432" y="1745"/>
                    <a:pt x="432" y="1745"/>
                    <a:pt x="432" y="1745"/>
                  </a:cubicBezTo>
                  <a:cubicBezTo>
                    <a:pt x="436" y="1749"/>
                    <a:pt x="443" y="1750"/>
                    <a:pt x="447" y="1746"/>
                  </a:cubicBezTo>
                  <a:cubicBezTo>
                    <a:pt x="478" y="1724"/>
                    <a:pt x="510" y="1700"/>
                    <a:pt x="541" y="1676"/>
                  </a:cubicBezTo>
                  <a:cubicBezTo>
                    <a:pt x="560" y="1661"/>
                    <a:pt x="583" y="1654"/>
                    <a:pt x="606" y="16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70">
              <a:extLst>
                <a:ext uri="{FF2B5EF4-FFF2-40B4-BE49-F238E27FC236}">
                  <a16:creationId xmlns="" xmlns:a16="http://schemas.microsoft.com/office/drawing/2014/main" id="{A34FE74B-FB9C-4A4E-A375-C8C0BE27C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49000" y="3629025"/>
              <a:ext cx="3898900" cy="3862388"/>
            </a:xfrm>
            <a:custGeom>
              <a:avLst/>
              <a:gdLst>
                <a:gd name="T0" fmla="*/ 445 w 890"/>
                <a:gd name="T1" fmla="*/ 890 h 890"/>
                <a:gd name="T2" fmla="*/ 0 w 890"/>
                <a:gd name="T3" fmla="*/ 445 h 890"/>
                <a:gd name="T4" fmla="*/ 445 w 890"/>
                <a:gd name="T5" fmla="*/ 0 h 890"/>
                <a:gd name="T6" fmla="*/ 890 w 890"/>
                <a:gd name="T7" fmla="*/ 445 h 890"/>
                <a:gd name="T8" fmla="*/ 445 w 890"/>
                <a:gd name="T9" fmla="*/ 890 h 890"/>
                <a:gd name="T10" fmla="*/ 445 w 890"/>
                <a:gd name="T11" fmla="*/ 96 h 890"/>
                <a:gd name="T12" fmla="*/ 96 w 890"/>
                <a:gd name="T13" fmla="*/ 445 h 890"/>
                <a:gd name="T14" fmla="*/ 445 w 890"/>
                <a:gd name="T15" fmla="*/ 794 h 890"/>
                <a:gd name="T16" fmla="*/ 794 w 890"/>
                <a:gd name="T17" fmla="*/ 445 h 890"/>
                <a:gd name="T18" fmla="*/ 445 w 890"/>
                <a:gd name="T19" fmla="*/ 96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0" h="890">
                  <a:moveTo>
                    <a:pt x="445" y="890"/>
                  </a:moveTo>
                  <a:cubicBezTo>
                    <a:pt x="200" y="890"/>
                    <a:pt x="0" y="690"/>
                    <a:pt x="0" y="445"/>
                  </a:cubicBezTo>
                  <a:cubicBezTo>
                    <a:pt x="0" y="200"/>
                    <a:pt x="200" y="0"/>
                    <a:pt x="445" y="0"/>
                  </a:cubicBezTo>
                  <a:cubicBezTo>
                    <a:pt x="690" y="0"/>
                    <a:pt x="890" y="200"/>
                    <a:pt x="890" y="445"/>
                  </a:cubicBezTo>
                  <a:cubicBezTo>
                    <a:pt x="890" y="690"/>
                    <a:pt x="690" y="890"/>
                    <a:pt x="445" y="890"/>
                  </a:cubicBezTo>
                  <a:close/>
                  <a:moveTo>
                    <a:pt x="445" y="96"/>
                  </a:moveTo>
                  <a:cubicBezTo>
                    <a:pt x="253" y="96"/>
                    <a:pt x="96" y="253"/>
                    <a:pt x="96" y="445"/>
                  </a:cubicBezTo>
                  <a:cubicBezTo>
                    <a:pt x="96" y="637"/>
                    <a:pt x="253" y="794"/>
                    <a:pt x="445" y="794"/>
                  </a:cubicBezTo>
                  <a:cubicBezTo>
                    <a:pt x="637" y="794"/>
                    <a:pt x="794" y="637"/>
                    <a:pt x="794" y="445"/>
                  </a:cubicBezTo>
                  <a:cubicBezTo>
                    <a:pt x="794" y="253"/>
                    <a:pt x="637" y="96"/>
                    <a:pt x="44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B91B5FE-32F5-4F8F-8059-4E5662E88436}"/>
              </a:ext>
            </a:extLst>
          </p:cNvPr>
          <p:cNvGrpSpPr>
            <a:grpSpLocks noChangeAspect="1"/>
          </p:cNvGrpSpPr>
          <p:nvPr/>
        </p:nvGrpSpPr>
        <p:grpSpPr>
          <a:xfrm>
            <a:off x="7598686" y="2061335"/>
            <a:ext cx="230840" cy="228600"/>
            <a:chOff x="7891463" y="4910138"/>
            <a:chExt cx="4581525" cy="4537075"/>
          </a:xfrm>
          <a:solidFill>
            <a:schemeClr val="bg1"/>
          </a:solidFill>
        </p:grpSpPr>
        <p:sp>
          <p:nvSpPr>
            <p:cNvPr id="33" name="Freeform 98">
              <a:extLst>
                <a:ext uri="{FF2B5EF4-FFF2-40B4-BE49-F238E27FC236}">
                  <a16:creationId xmlns="" xmlns:a16="http://schemas.microsoft.com/office/drawing/2014/main" id="{08614A88-01C4-410D-8D20-B61BB4C5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311775"/>
              <a:ext cx="4176713" cy="4135438"/>
            </a:xfrm>
            <a:custGeom>
              <a:avLst/>
              <a:gdLst>
                <a:gd name="T0" fmla="*/ 896 w 1792"/>
                <a:gd name="T1" fmla="*/ 1792 h 1792"/>
                <a:gd name="T2" fmla="*/ 0 w 1792"/>
                <a:gd name="T3" fmla="*/ 896 h 1792"/>
                <a:gd name="T4" fmla="*/ 896 w 1792"/>
                <a:gd name="T5" fmla="*/ 0 h 1792"/>
                <a:gd name="T6" fmla="*/ 1390 w 1792"/>
                <a:gd name="T7" fmla="*/ 149 h 1792"/>
                <a:gd name="T8" fmla="*/ 1402 w 1792"/>
                <a:gd name="T9" fmla="*/ 208 h 1792"/>
                <a:gd name="T10" fmla="*/ 1342 w 1792"/>
                <a:gd name="T11" fmla="*/ 220 h 1792"/>
                <a:gd name="T12" fmla="*/ 896 w 1792"/>
                <a:gd name="T13" fmla="*/ 86 h 1792"/>
                <a:gd name="T14" fmla="*/ 85 w 1792"/>
                <a:gd name="T15" fmla="*/ 896 h 1792"/>
                <a:gd name="T16" fmla="*/ 896 w 1792"/>
                <a:gd name="T17" fmla="*/ 1707 h 1792"/>
                <a:gd name="T18" fmla="*/ 1706 w 1792"/>
                <a:gd name="T19" fmla="*/ 896 h 1792"/>
                <a:gd name="T20" fmla="*/ 1572 w 1792"/>
                <a:gd name="T21" fmla="*/ 450 h 1792"/>
                <a:gd name="T22" fmla="*/ 1584 w 1792"/>
                <a:gd name="T23" fmla="*/ 390 h 1792"/>
                <a:gd name="T24" fmla="*/ 1643 w 1792"/>
                <a:gd name="T25" fmla="*/ 402 h 1792"/>
                <a:gd name="T26" fmla="*/ 1792 w 1792"/>
                <a:gd name="T27" fmla="*/ 896 h 1792"/>
                <a:gd name="T28" fmla="*/ 896 w 1792"/>
                <a:gd name="T29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2" h="1792">
                  <a:moveTo>
                    <a:pt x="896" y="1792"/>
                  </a:moveTo>
                  <a:cubicBezTo>
                    <a:pt x="402" y="1792"/>
                    <a:pt x="0" y="1390"/>
                    <a:pt x="0" y="896"/>
                  </a:cubicBezTo>
                  <a:cubicBezTo>
                    <a:pt x="0" y="402"/>
                    <a:pt x="402" y="0"/>
                    <a:pt x="896" y="0"/>
                  </a:cubicBezTo>
                  <a:cubicBezTo>
                    <a:pt x="1072" y="0"/>
                    <a:pt x="1243" y="52"/>
                    <a:pt x="1390" y="149"/>
                  </a:cubicBezTo>
                  <a:cubicBezTo>
                    <a:pt x="1409" y="162"/>
                    <a:pt x="1415" y="189"/>
                    <a:pt x="1402" y="208"/>
                  </a:cubicBezTo>
                  <a:cubicBezTo>
                    <a:pt x="1388" y="228"/>
                    <a:pt x="1362" y="233"/>
                    <a:pt x="1342" y="220"/>
                  </a:cubicBezTo>
                  <a:cubicBezTo>
                    <a:pt x="1210" y="132"/>
                    <a:pt x="1055" y="86"/>
                    <a:pt x="896" y="86"/>
                  </a:cubicBezTo>
                  <a:cubicBezTo>
                    <a:pt x="449" y="86"/>
                    <a:pt x="85" y="449"/>
                    <a:pt x="85" y="896"/>
                  </a:cubicBezTo>
                  <a:cubicBezTo>
                    <a:pt x="85" y="1343"/>
                    <a:pt x="449" y="1707"/>
                    <a:pt x="896" y="1707"/>
                  </a:cubicBezTo>
                  <a:cubicBezTo>
                    <a:pt x="1343" y="1707"/>
                    <a:pt x="1706" y="1343"/>
                    <a:pt x="1706" y="896"/>
                  </a:cubicBezTo>
                  <a:cubicBezTo>
                    <a:pt x="1706" y="737"/>
                    <a:pt x="1660" y="582"/>
                    <a:pt x="1572" y="450"/>
                  </a:cubicBezTo>
                  <a:cubicBezTo>
                    <a:pt x="1559" y="430"/>
                    <a:pt x="1564" y="403"/>
                    <a:pt x="1584" y="390"/>
                  </a:cubicBezTo>
                  <a:cubicBezTo>
                    <a:pt x="1603" y="378"/>
                    <a:pt x="1630" y="383"/>
                    <a:pt x="1643" y="402"/>
                  </a:cubicBezTo>
                  <a:cubicBezTo>
                    <a:pt x="1740" y="549"/>
                    <a:pt x="1792" y="720"/>
                    <a:pt x="1792" y="896"/>
                  </a:cubicBezTo>
                  <a:cubicBezTo>
                    <a:pt x="1792" y="1390"/>
                    <a:pt x="1390" y="1792"/>
                    <a:pt x="896" y="17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="" xmlns:a16="http://schemas.microsoft.com/office/drawing/2014/main" id="{EEF91EC7-EA2F-4BE5-BBEB-4209326A3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0550" y="6888163"/>
              <a:ext cx="995363" cy="984250"/>
            </a:xfrm>
            <a:custGeom>
              <a:avLst/>
              <a:gdLst>
                <a:gd name="T0" fmla="*/ 214 w 427"/>
                <a:gd name="T1" fmla="*/ 427 h 427"/>
                <a:gd name="T2" fmla="*/ 0 w 427"/>
                <a:gd name="T3" fmla="*/ 213 h 427"/>
                <a:gd name="T4" fmla="*/ 214 w 427"/>
                <a:gd name="T5" fmla="*/ 0 h 427"/>
                <a:gd name="T6" fmla="*/ 427 w 427"/>
                <a:gd name="T7" fmla="*/ 213 h 427"/>
                <a:gd name="T8" fmla="*/ 214 w 427"/>
                <a:gd name="T9" fmla="*/ 427 h 427"/>
                <a:gd name="T10" fmla="*/ 214 w 427"/>
                <a:gd name="T11" fmla="*/ 85 h 427"/>
                <a:gd name="T12" fmla="*/ 86 w 427"/>
                <a:gd name="T13" fmla="*/ 213 h 427"/>
                <a:gd name="T14" fmla="*/ 214 w 427"/>
                <a:gd name="T15" fmla="*/ 341 h 427"/>
                <a:gd name="T16" fmla="*/ 342 w 427"/>
                <a:gd name="T17" fmla="*/ 213 h 427"/>
                <a:gd name="T18" fmla="*/ 214 w 427"/>
                <a:gd name="T19" fmla="*/ 8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7" h="427">
                  <a:moveTo>
                    <a:pt x="214" y="427"/>
                  </a:moveTo>
                  <a:cubicBezTo>
                    <a:pt x="96" y="427"/>
                    <a:pt x="0" y="331"/>
                    <a:pt x="0" y="213"/>
                  </a:cubicBezTo>
                  <a:cubicBezTo>
                    <a:pt x="0" y="96"/>
                    <a:pt x="96" y="0"/>
                    <a:pt x="214" y="0"/>
                  </a:cubicBezTo>
                  <a:cubicBezTo>
                    <a:pt x="331" y="0"/>
                    <a:pt x="427" y="96"/>
                    <a:pt x="427" y="213"/>
                  </a:cubicBezTo>
                  <a:cubicBezTo>
                    <a:pt x="427" y="331"/>
                    <a:pt x="331" y="427"/>
                    <a:pt x="214" y="427"/>
                  </a:cubicBezTo>
                  <a:close/>
                  <a:moveTo>
                    <a:pt x="214" y="85"/>
                  </a:moveTo>
                  <a:cubicBezTo>
                    <a:pt x="143" y="85"/>
                    <a:pt x="86" y="143"/>
                    <a:pt x="86" y="213"/>
                  </a:cubicBezTo>
                  <a:cubicBezTo>
                    <a:pt x="86" y="284"/>
                    <a:pt x="143" y="341"/>
                    <a:pt x="214" y="341"/>
                  </a:cubicBezTo>
                  <a:cubicBezTo>
                    <a:pt x="284" y="341"/>
                    <a:pt x="342" y="284"/>
                    <a:pt x="342" y="213"/>
                  </a:cubicBezTo>
                  <a:cubicBezTo>
                    <a:pt x="342" y="143"/>
                    <a:pt x="284" y="85"/>
                    <a:pt x="21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100">
              <a:extLst>
                <a:ext uri="{FF2B5EF4-FFF2-40B4-BE49-F238E27FC236}">
                  <a16:creationId xmlns="" xmlns:a16="http://schemas.microsoft.com/office/drawing/2014/main" id="{B04C3CE5-0F69-441F-9FA1-D35395A87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1075" y="4910138"/>
              <a:ext cx="2601913" cy="2568575"/>
            </a:xfrm>
            <a:custGeom>
              <a:avLst/>
              <a:gdLst>
                <a:gd name="T0" fmla="*/ 47 w 1117"/>
                <a:gd name="T1" fmla="*/ 1113 h 1113"/>
                <a:gd name="T2" fmla="*/ 16 w 1117"/>
                <a:gd name="T3" fmla="*/ 1101 h 1113"/>
                <a:gd name="T4" fmla="*/ 16 w 1117"/>
                <a:gd name="T5" fmla="*/ 1040 h 1113"/>
                <a:gd name="T6" fmla="*/ 687 w 1117"/>
                <a:gd name="T7" fmla="*/ 370 h 1113"/>
                <a:gd name="T8" fmla="*/ 687 w 1117"/>
                <a:gd name="T9" fmla="*/ 217 h 1113"/>
                <a:gd name="T10" fmla="*/ 699 w 1117"/>
                <a:gd name="T11" fmla="*/ 187 h 1113"/>
                <a:gd name="T12" fmla="*/ 870 w 1117"/>
                <a:gd name="T13" fmla="*/ 16 h 1113"/>
                <a:gd name="T14" fmla="*/ 916 w 1117"/>
                <a:gd name="T15" fmla="*/ 7 h 1113"/>
                <a:gd name="T16" fmla="*/ 943 w 1117"/>
                <a:gd name="T17" fmla="*/ 46 h 1113"/>
                <a:gd name="T18" fmla="*/ 943 w 1117"/>
                <a:gd name="T19" fmla="*/ 174 h 1113"/>
                <a:gd name="T20" fmla="*/ 1071 w 1117"/>
                <a:gd name="T21" fmla="*/ 174 h 1113"/>
                <a:gd name="T22" fmla="*/ 1110 w 1117"/>
                <a:gd name="T23" fmla="*/ 201 h 1113"/>
                <a:gd name="T24" fmla="*/ 1101 w 1117"/>
                <a:gd name="T25" fmla="*/ 247 h 1113"/>
                <a:gd name="T26" fmla="*/ 930 w 1117"/>
                <a:gd name="T27" fmla="*/ 418 h 1113"/>
                <a:gd name="T28" fmla="*/ 900 w 1117"/>
                <a:gd name="T29" fmla="*/ 430 h 1113"/>
                <a:gd name="T30" fmla="*/ 747 w 1117"/>
                <a:gd name="T31" fmla="*/ 430 h 1113"/>
                <a:gd name="T32" fmla="*/ 77 w 1117"/>
                <a:gd name="T33" fmla="*/ 1101 h 1113"/>
                <a:gd name="T34" fmla="*/ 47 w 1117"/>
                <a:gd name="T35" fmla="*/ 1113 h 1113"/>
                <a:gd name="T36" fmla="*/ 772 w 1117"/>
                <a:gd name="T37" fmla="*/ 345 h 1113"/>
                <a:gd name="T38" fmla="*/ 882 w 1117"/>
                <a:gd name="T39" fmla="*/ 345 h 1113"/>
                <a:gd name="T40" fmla="*/ 968 w 1117"/>
                <a:gd name="T41" fmla="*/ 260 h 1113"/>
                <a:gd name="T42" fmla="*/ 900 w 1117"/>
                <a:gd name="T43" fmla="*/ 260 h 1113"/>
                <a:gd name="T44" fmla="*/ 857 w 1117"/>
                <a:gd name="T45" fmla="*/ 217 h 1113"/>
                <a:gd name="T46" fmla="*/ 857 w 1117"/>
                <a:gd name="T47" fmla="*/ 149 h 1113"/>
                <a:gd name="T48" fmla="*/ 772 w 1117"/>
                <a:gd name="T49" fmla="*/ 235 h 1113"/>
                <a:gd name="T50" fmla="*/ 772 w 1117"/>
                <a:gd name="T51" fmla="*/ 345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7" h="1113">
                  <a:moveTo>
                    <a:pt x="47" y="1113"/>
                  </a:moveTo>
                  <a:cubicBezTo>
                    <a:pt x="36" y="1113"/>
                    <a:pt x="25" y="1109"/>
                    <a:pt x="16" y="1101"/>
                  </a:cubicBezTo>
                  <a:cubicBezTo>
                    <a:pt x="0" y="1084"/>
                    <a:pt x="0" y="1057"/>
                    <a:pt x="16" y="1040"/>
                  </a:cubicBezTo>
                  <a:cubicBezTo>
                    <a:pt x="687" y="370"/>
                    <a:pt x="687" y="370"/>
                    <a:pt x="687" y="370"/>
                  </a:cubicBezTo>
                  <a:cubicBezTo>
                    <a:pt x="687" y="217"/>
                    <a:pt x="687" y="217"/>
                    <a:pt x="687" y="217"/>
                  </a:cubicBezTo>
                  <a:cubicBezTo>
                    <a:pt x="687" y="206"/>
                    <a:pt x="691" y="195"/>
                    <a:pt x="699" y="187"/>
                  </a:cubicBezTo>
                  <a:cubicBezTo>
                    <a:pt x="870" y="16"/>
                    <a:pt x="870" y="16"/>
                    <a:pt x="870" y="16"/>
                  </a:cubicBezTo>
                  <a:cubicBezTo>
                    <a:pt x="882" y="4"/>
                    <a:pt x="900" y="0"/>
                    <a:pt x="916" y="7"/>
                  </a:cubicBezTo>
                  <a:cubicBezTo>
                    <a:pt x="932" y="14"/>
                    <a:pt x="943" y="29"/>
                    <a:pt x="943" y="46"/>
                  </a:cubicBezTo>
                  <a:cubicBezTo>
                    <a:pt x="943" y="174"/>
                    <a:pt x="943" y="174"/>
                    <a:pt x="943" y="174"/>
                  </a:cubicBezTo>
                  <a:cubicBezTo>
                    <a:pt x="1071" y="174"/>
                    <a:pt x="1071" y="174"/>
                    <a:pt x="1071" y="174"/>
                  </a:cubicBezTo>
                  <a:cubicBezTo>
                    <a:pt x="1088" y="174"/>
                    <a:pt x="1104" y="185"/>
                    <a:pt x="1110" y="201"/>
                  </a:cubicBezTo>
                  <a:cubicBezTo>
                    <a:pt x="1117" y="217"/>
                    <a:pt x="1113" y="235"/>
                    <a:pt x="1101" y="247"/>
                  </a:cubicBezTo>
                  <a:cubicBezTo>
                    <a:pt x="930" y="418"/>
                    <a:pt x="930" y="418"/>
                    <a:pt x="930" y="418"/>
                  </a:cubicBezTo>
                  <a:cubicBezTo>
                    <a:pt x="922" y="426"/>
                    <a:pt x="911" y="430"/>
                    <a:pt x="900" y="430"/>
                  </a:cubicBezTo>
                  <a:cubicBezTo>
                    <a:pt x="747" y="430"/>
                    <a:pt x="747" y="430"/>
                    <a:pt x="747" y="430"/>
                  </a:cubicBezTo>
                  <a:cubicBezTo>
                    <a:pt x="77" y="1101"/>
                    <a:pt x="77" y="1101"/>
                    <a:pt x="77" y="1101"/>
                  </a:cubicBezTo>
                  <a:cubicBezTo>
                    <a:pt x="69" y="1109"/>
                    <a:pt x="58" y="1113"/>
                    <a:pt x="47" y="1113"/>
                  </a:cubicBezTo>
                  <a:close/>
                  <a:moveTo>
                    <a:pt x="772" y="345"/>
                  </a:moveTo>
                  <a:cubicBezTo>
                    <a:pt x="882" y="345"/>
                    <a:pt x="882" y="345"/>
                    <a:pt x="882" y="345"/>
                  </a:cubicBezTo>
                  <a:cubicBezTo>
                    <a:pt x="968" y="260"/>
                    <a:pt x="968" y="260"/>
                    <a:pt x="968" y="260"/>
                  </a:cubicBezTo>
                  <a:cubicBezTo>
                    <a:pt x="900" y="260"/>
                    <a:pt x="900" y="260"/>
                    <a:pt x="900" y="260"/>
                  </a:cubicBezTo>
                  <a:cubicBezTo>
                    <a:pt x="876" y="260"/>
                    <a:pt x="857" y="241"/>
                    <a:pt x="857" y="217"/>
                  </a:cubicBezTo>
                  <a:cubicBezTo>
                    <a:pt x="857" y="149"/>
                    <a:pt x="857" y="149"/>
                    <a:pt x="857" y="149"/>
                  </a:cubicBezTo>
                  <a:cubicBezTo>
                    <a:pt x="772" y="235"/>
                    <a:pt x="772" y="235"/>
                    <a:pt x="772" y="235"/>
                  </a:cubicBezTo>
                  <a:lnTo>
                    <a:pt x="772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01">
              <a:extLst>
                <a:ext uri="{FF2B5EF4-FFF2-40B4-BE49-F238E27FC236}">
                  <a16:creationId xmlns="" xmlns:a16="http://schemas.microsoft.com/office/drawing/2014/main" id="{4E067F8A-7AB2-436A-9BBE-28441A0D0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6100763"/>
              <a:ext cx="2584450" cy="2559050"/>
            </a:xfrm>
            <a:custGeom>
              <a:avLst/>
              <a:gdLst>
                <a:gd name="T0" fmla="*/ 555 w 1109"/>
                <a:gd name="T1" fmla="*/ 1109 h 1109"/>
                <a:gd name="T2" fmla="*/ 0 w 1109"/>
                <a:gd name="T3" fmla="*/ 554 h 1109"/>
                <a:gd name="T4" fmla="*/ 555 w 1109"/>
                <a:gd name="T5" fmla="*/ 0 h 1109"/>
                <a:gd name="T6" fmla="*/ 793 w 1109"/>
                <a:gd name="T7" fmla="*/ 54 h 1109"/>
                <a:gd name="T8" fmla="*/ 813 w 1109"/>
                <a:gd name="T9" fmla="*/ 111 h 1109"/>
                <a:gd name="T10" fmla="*/ 756 w 1109"/>
                <a:gd name="T11" fmla="*/ 131 h 1109"/>
                <a:gd name="T12" fmla="*/ 555 w 1109"/>
                <a:gd name="T13" fmla="*/ 85 h 1109"/>
                <a:gd name="T14" fmla="*/ 85 w 1109"/>
                <a:gd name="T15" fmla="*/ 554 h 1109"/>
                <a:gd name="T16" fmla="*/ 555 w 1109"/>
                <a:gd name="T17" fmla="*/ 1024 h 1109"/>
                <a:gd name="T18" fmla="*/ 1024 w 1109"/>
                <a:gd name="T19" fmla="*/ 554 h 1109"/>
                <a:gd name="T20" fmla="*/ 978 w 1109"/>
                <a:gd name="T21" fmla="*/ 352 h 1109"/>
                <a:gd name="T22" fmla="*/ 998 w 1109"/>
                <a:gd name="T23" fmla="*/ 296 h 1109"/>
                <a:gd name="T24" fmla="*/ 1055 w 1109"/>
                <a:gd name="T25" fmla="*/ 316 h 1109"/>
                <a:gd name="T26" fmla="*/ 1109 w 1109"/>
                <a:gd name="T27" fmla="*/ 554 h 1109"/>
                <a:gd name="T28" fmla="*/ 555 w 1109"/>
                <a:gd name="T29" fmla="*/ 110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9" h="1109">
                  <a:moveTo>
                    <a:pt x="555" y="1109"/>
                  </a:moveTo>
                  <a:cubicBezTo>
                    <a:pt x="249" y="1109"/>
                    <a:pt x="0" y="860"/>
                    <a:pt x="0" y="554"/>
                  </a:cubicBezTo>
                  <a:cubicBezTo>
                    <a:pt x="0" y="248"/>
                    <a:pt x="249" y="0"/>
                    <a:pt x="555" y="0"/>
                  </a:cubicBezTo>
                  <a:cubicBezTo>
                    <a:pt x="637" y="0"/>
                    <a:pt x="718" y="18"/>
                    <a:pt x="793" y="54"/>
                  </a:cubicBezTo>
                  <a:cubicBezTo>
                    <a:pt x="815" y="64"/>
                    <a:pt x="824" y="90"/>
                    <a:pt x="813" y="111"/>
                  </a:cubicBezTo>
                  <a:cubicBezTo>
                    <a:pt x="803" y="132"/>
                    <a:pt x="778" y="141"/>
                    <a:pt x="756" y="131"/>
                  </a:cubicBezTo>
                  <a:cubicBezTo>
                    <a:pt x="692" y="101"/>
                    <a:pt x="625" y="85"/>
                    <a:pt x="555" y="85"/>
                  </a:cubicBezTo>
                  <a:cubicBezTo>
                    <a:pt x="296" y="85"/>
                    <a:pt x="85" y="296"/>
                    <a:pt x="85" y="554"/>
                  </a:cubicBezTo>
                  <a:cubicBezTo>
                    <a:pt x="85" y="813"/>
                    <a:pt x="296" y="1024"/>
                    <a:pt x="555" y="1024"/>
                  </a:cubicBezTo>
                  <a:cubicBezTo>
                    <a:pt x="813" y="1024"/>
                    <a:pt x="1024" y="813"/>
                    <a:pt x="1024" y="554"/>
                  </a:cubicBezTo>
                  <a:cubicBezTo>
                    <a:pt x="1024" y="484"/>
                    <a:pt x="1008" y="417"/>
                    <a:pt x="978" y="352"/>
                  </a:cubicBezTo>
                  <a:cubicBezTo>
                    <a:pt x="968" y="331"/>
                    <a:pt x="977" y="306"/>
                    <a:pt x="998" y="296"/>
                  </a:cubicBezTo>
                  <a:cubicBezTo>
                    <a:pt x="1019" y="285"/>
                    <a:pt x="1044" y="294"/>
                    <a:pt x="1055" y="316"/>
                  </a:cubicBezTo>
                  <a:cubicBezTo>
                    <a:pt x="1091" y="391"/>
                    <a:pt x="1109" y="472"/>
                    <a:pt x="1109" y="554"/>
                  </a:cubicBezTo>
                  <a:cubicBezTo>
                    <a:pt x="1109" y="860"/>
                    <a:pt x="861" y="1109"/>
                    <a:pt x="555" y="1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280AB11-8F97-497B-939F-5549B441359F}"/>
              </a:ext>
            </a:extLst>
          </p:cNvPr>
          <p:cNvSpPr txBox="1"/>
          <p:nvPr/>
        </p:nvSpPr>
        <p:spPr>
          <a:xfrm>
            <a:off x="5517626" y="2280688"/>
            <a:ext cx="1583901" cy="87716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>
            <a:defPPr>
              <a:defRPr lang="zh-TW"/>
            </a:defPPr>
            <a:lvl1pPr algn="ctr" defTabSz="228600">
              <a:lnSpc>
                <a:spcPct val="150000"/>
              </a:lnSpc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vi-VN" altLang="zh-CN" sz="1800"/>
              <a:t>Phạm vi </a:t>
            </a:r>
          </a:p>
          <a:p>
            <a:r>
              <a:rPr lang="vi-VN" altLang="zh-CN" sz="1800"/>
              <a:t>sử dụng</a:t>
            </a:r>
            <a:endParaRPr lang="en-US" altLang="zh-CN" sz="180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69668CE-C814-44D5-90DA-E808FE651EA7}"/>
              </a:ext>
            </a:extLst>
          </p:cNvPr>
          <p:cNvSpPr txBox="1"/>
          <p:nvPr/>
        </p:nvSpPr>
        <p:spPr>
          <a:xfrm>
            <a:off x="4026970" y="2210875"/>
            <a:ext cx="1642039" cy="1292662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vi-VN" altLang="zh-C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Nguồn gốc, </a:t>
            </a:r>
            <a:endParaRPr lang="en-US" altLang="zh-CN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>
              <a:lnSpc>
                <a:spcPct val="150000"/>
              </a:lnSpc>
            </a:pPr>
            <a:r>
              <a:rPr lang="vi-VN" altLang="zh-CN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vi-VN" altLang="zh-C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 phát triển</a:t>
            </a:r>
            <a:endParaRPr lang="en-US" altLang="zh-CN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8077C7F-9077-48AA-9DC4-D66F3BC6F93D}"/>
              </a:ext>
            </a:extLst>
          </p:cNvPr>
          <p:cNvSpPr txBox="1"/>
          <p:nvPr/>
        </p:nvSpPr>
        <p:spPr>
          <a:xfrm>
            <a:off x="7114542" y="2288931"/>
            <a:ext cx="1583901" cy="87716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>
            <a:defPPr>
              <a:defRPr lang="zh-TW"/>
            </a:defPPr>
            <a:lvl1pPr algn="ctr" defTabSz="228600">
              <a:lnSpc>
                <a:spcPct val="150000"/>
              </a:lnSpc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vi-VN" altLang="zh-CN" sz="1800"/>
              <a:t>Đ</a:t>
            </a:r>
            <a:r>
              <a:rPr lang="en-US" altLang="zh-CN" sz="1800"/>
              <a:t>ịa chỉ</a:t>
            </a:r>
            <a:r>
              <a:rPr lang="vi-VN" altLang="zh-CN" sz="1800"/>
              <a:t> </a:t>
            </a:r>
          </a:p>
          <a:p>
            <a:r>
              <a:rPr lang="vi-VN" altLang="zh-CN" sz="1800"/>
              <a:t>đ</a:t>
            </a:r>
            <a:r>
              <a:rPr lang="en-US" altLang="zh-CN" sz="1800"/>
              <a:t>ăng nhập</a:t>
            </a:r>
            <a:endParaRPr lang="vi-VN" altLang="zh-CN" sz="180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DE98CC-5402-45BC-B8BF-60939E31D74C}"/>
              </a:ext>
            </a:extLst>
          </p:cNvPr>
          <p:cNvSpPr txBox="1"/>
          <p:nvPr/>
        </p:nvSpPr>
        <p:spPr>
          <a:xfrm>
            <a:off x="3880623" y="3885582"/>
            <a:ext cx="4626233" cy="1985159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vi-VN" altLang="zh-CN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 để quản chế ra vào </a:t>
            </a:r>
            <a:r>
              <a:rPr lang="vi-VN" altLang="zh-CN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cổng, bao gồm: Mô hình quản lý nhà cung ứng, mô hình quản lý nhân </a:t>
            </a:r>
            <a:r>
              <a:rPr lang="vi-VN" altLang="zh-CN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 </a:t>
            </a:r>
            <a:r>
              <a:rPr lang="vi-VN" altLang="zh-CN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vi-VN" altLang="zh-CN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vi-VN" altLang="zh-CN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mô hình quản lý thi công, mô hình quản lý phế liệu sản xuất, mô hình quản lý vật </a:t>
            </a:r>
            <a:r>
              <a:rPr lang="vi-VN" altLang="zh-CN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 hàng hóa(Trừ hàng hóa sản phẩm công ty sản xuất), mô hình quản lý nhân viên ngoài công </a:t>
            </a:r>
            <a:r>
              <a:rPr lang="vi-VN" altLang="zh-CN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vi-VN" altLang="zh-CN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 các loại khác.</a:t>
            </a:r>
            <a:endParaRPr lang="en-US" altLang="ko-K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CCBB3FA-1C8F-47AD-BE50-25968F920AFA}"/>
              </a:ext>
            </a:extLst>
          </p:cNvPr>
          <p:cNvSpPr txBox="1"/>
          <p:nvPr/>
        </p:nvSpPr>
        <p:spPr>
          <a:xfrm>
            <a:off x="262710" y="1887117"/>
            <a:ext cx="3539855" cy="1892826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vi-V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hiện chính sách điện tử hóa của tập đoàn, </a:t>
            </a:r>
            <a:r>
              <a:rPr lang="vi-VN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tăng cường phương án quản chế ra vào cổng, để</a:t>
            </a:r>
            <a:r>
              <a:rPr lang="vi-V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đảm bảo an toàn và nâng cao hiệu quả công việc giảm bớt thời gian xin ký của nhân viên.</a:t>
            </a:r>
            <a:endParaRPr lang="en-US" altLang="ko-K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93417BF-48F0-4FE6-8346-815209232E9F}"/>
              </a:ext>
            </a:extLst>
          </p:cNvPr>
          <p:cNvSpPr txBox="1"/>
          <p:nvPr/>
        </p:nvSpPr>
        <p:spPr>
          <a:xfrm>
            <a:off x="8854557" y="2059953"/>
            <a:ext cx="2796337" cy="1892826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defTabSz="228600">
              <a:defRPr/>
            </a:pPr>
            <a:r>
              <a:rPr lang="vi-VN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zh-CN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ịa chỉ</a:t>
            </a:r>
            <a:r>
              <a:rPr lang="vi-VN" altLang="zh-CN" sz="1600" spc="300" smtClean="0">
                <a:ln w="3175"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zh-CN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ăng nhập</a:t>
            </a:r>
            <a:r>
              <a:rPr lang="vi-VN" altLang="zh-CN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zh-CN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71450" defTabSz="228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 nội </a:t>
            </a:r>
            <a:r>
              <a:rPr lang="en-US" altLang="zh-CN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bộ:       https</a:t>
            </a:r>
            <a:r>
              <a:rPr lang="en-US" altLang="zh-CN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://114.vn.efoxconn.com/</a:t>
            </a:r>
          </a:p>
          <a:p>
            <a:pPr marL="171450" indent="-171450" defTabSz="228600">
              <a:buFont typeface="Arial" pitchFamily="34" charset="0"/>
              <a:buChar char="•"/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 ngoài (Mạng Internet)</a:t>
            </a:r>
            <a:r>
              <a:rPr lang="zh-CN" altLang="en-U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https://14.238.8.138/ </a:t>
            </a:r>
          </a:p>
          <a:p>
            <a:pPr defTabSz="228600">
              <a:lnSpc>
                <a:spcPct val="150000"/>
              </a:lnSpc>
            </a:pPr>
            <a:endParaRPr lang="en-US" altLang="ko-KR" sz="1600" spc="300" dirty="0">
              <a:ln w="3175"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2503157" y="268844"/>
            <a:ext cx="400490" cy="394953"/>
            <a:chOff x="9075738" y="4318000"/>
            <a:chExt cx="6229350" cy="6183313"/>
          </a:xfrm>
        </p:grpSpPr>
        <p:sp>
          <p:nvSpPr>
            <p:cNvPr id="44" name="Freeform 124"/>
            <p:cNvSpPr>
              <a:spLocks noEditPoints="1"/>
            </p:cNvSpPr>
            <p:nvPr/>
          </p:nvSpPr>
          <p:spPr bwMode="auto">
            <a:xfrm>
              <a:off x="9075738" y="4318000"/>
              <a:ext cx="6229350" cy="6183313"/>
            </a:xfrm>
            <a:custGeom>
              <a:avLst/>
              <a:gdLst>
                <a:gd name="T0" fmla="*/ 1416 w 1421"/>
                <a:gd name="T1" fmla="*/ 1372 h 1424"/>
                <a:gd name="T2" fmla="*/ 1349 w 1421"/>
                <a:gd name="T3" fmla="*/ 1424 h 1424"/>
                <a:gd name="T4" fmla="*/ 1288 w 1421"/>
                <a:gd name="T5" fmla="*/ 1389 h 1424"/>
                <a:gd name="T6" fmla="*/ 1029 w 1421"/>
                <a:gd name="T7" fmla="*/ 1082 h 1424"/>
                <a:gd name="T8" fmla="*/ 601 w 1421"/>
                <a:gd name="T9" fmla="*/ 1192 h 1424"/>
                <a:gd name="T10" fmla="*/ 591 w 1421"/>
                <a:gd name="T11" fmla="*/ 1192 h 1424"/>
                <a:gd name="T12" fmla="*/ 0 w 1421"/>
                <a:gd name="T13" fmla="*/ 596 h 1424"/>
                <a:gd name="T14" fmla="*/ 591 w 1421"/>
                <a:gd name="T15" fmla="*/ 0 h 1424"/>
                <a:gd name="T16" fmla="*/ 1191 w 1421"/>
                <a:gd name="T17" fmla="*/ 556 h 1424"/>
                <a:gd name="T18" fmla="*/ 1278 w 1421"/>
                <a:gd name="T19" fmla="*/ 651 h 1424"/>
                <a:gd name="T20" fmla="*/ 1228 w 1421"/>
                <a:gd name="T21" fmla="*/ 1002 h 1424"/>
                <a:gd name="T22" fmla="*/ 1370 w 1421"/>
                <a:gd name="T23" fmla="*/ 1360 h 1424"/>
                <a:gd name="T24" fmla="*/ 1190 w 1421"/>
                <a:gd name="T25" fmla="*/ 1032 h 1424"/>
                <a:gd name="T26" fmla="*/ 1152 w 1421"/>
                <a:gd name="T27" fmla="*/ 1054 h 1424"/>
                <a:gd name="T28" fmla="*/ 1343 w 1421"/>
                <a:gd name="T29" fmla="*/ 1375 h 1424"/>
                <a:gd name="T30" fmla="*/ 1370 w 1421"/>
                <a:gd name="T31" fmla="*/ 1360 h 1424"/>
                <a:gd name="T32" fmla="*/ 1268 w 1421"/>
                <a:gd name="T33" fmla="*/ 793 h 1424"/>
                <a:gd name="T34" fmla="*/ 1028 w 1421"/>
                <a:gd name="T35" fmla="*/ 554 h 1424"/>
                <a:gd name="T36" fmla="*/ 820 w 1421"/>
                <a:gd name="T37" fmla="*/ 913 h 1424"/>
                <a:gd name="T38" fmla="*/ 1147 w 1421"/>
                <a:gd name="T39" fmla="*/ 1002 h 1424"/>
                <a:gd name="T40" fmla="*/ 1140 w 1421"/>
                <a:gd name="T41" fmla="*/ 528 h 1424"/>
                <a:gd name="T42" fmla="*/ 912 w 1421"/>
                <a:gd name="T43" fmla="*/ 325 h 1424"/>
                <a:gd name="T44" fmla="*/ 1140 w 1421"/>
                <a:gd name="T45" fmla="*/ 528 h 1424"/>
                <a:gd name="T46" fmla="*/ 1002 w 1421"/>
                <a:gd name="T47" fmla="*/ 228 h 1424"/>
                <a:gd name="T48" fmla="*/ 782 w 1421"/>
                <a:gd name="T49" fmla="*/ 88 h 1424"/>
                <a:gd name="T50" fmla="*/ 900 w 1421"/>
                <a:gd name="T51" fmla="*/ 536 h 1424"/>
                <a:gd name="T52" fmla="*/ 620 w 1421"/>
                <a:gd name="T53" fmla="*/ 378 h 1424"/>
                <a:gd name="T54" fmla="*/ 845 w 1421"/>
                <a:gd name="T55" fmla="*/ 572 h 1424"/>
                <a:gd name="T56" fmla="*/ 900 w 1421"/>
                <a:gd name="T57" fmla="*/ 536 h 1424"/>
                <a:gd name="T58" fmla="*/ 847 w 1421"/>
                <a:gd name="T59" fmla="*/ 1018 h 1424"/>
                <a:gd name="T60" fmla="*/ 900 w 1421"/>
                <a:gd name="T61" fmla="*/ 1052 h 1424"/>
                <a:gd name="T62" fmla="*/ 620 w 1421"/>
                <a:gd name="T63" fmla="*/ 620 h 1424"/>
                <a:gd name="T64" fmla="*/ 742 w 1421"/>
                <a:gd name="T65" fmla="*/ 824 h 1424"/>
                <a:gd name="T66" fmla="*/ 811 w 1421"/>
                <a:gd name="T67" fmla="*/ 983 h 1424"/>
                <a:gd name="T68" fmla="*/ 752 w 1421"/>
                <a:gd name="T69" fmla="*/ 874 h 1424"/>
                <a:gd name="T70" fmla="*/ 620 w 1421"/>
                <a:gd name="T71" fmla="*/ 1142 h 1424"/>
                <a:gd name="T72" fmla="*/ 851 w 1421"/>
                <a:gd name="T73" fmla="*/ 294 h 1424"/>
                <a:gd name="T74" fmla="*/ 620 w 1421"/>
                <a:gd name="T75" fmla="*/ 330 h 1424"/>
                <a:gd name="T76" fmla="*/ 572 w 1421"/>
                <a:gd name="T77" fmla="*/ 1142 h 1424"/>
                <a:gd name="T78" fmla="*/ 341 w 1421"/>
                <a:gd name="T79" fmla="*/ 897 h 1424"/>
                <a:gd name="T80" fmla="*/ 572 w 1421"/>
                <a:gd name="T81" fmla="*/ 814 h 1424"/>
                <a:gd name="T82" fmla="*/ 290 w 1421"/>
                <a:gd name="T83" fmla="*/ 620 h 1424"/>
                <a:gd name="T84" fmla="*/ 572 w 1421"/>
                <a:gd name="T85" fmla="*/ 814 h 1424"/>
                <a:gd name="T86" fmla="*/ 572 w 1421"/>
                <a:gd name="T87" fmla="*/ 378 h 1424"/>
                <a:gd name="T88" fmla="*/ 290 w 1421"/>
                <a:gd name="T89" fmla="*/ 572 h 1424"/>
                <a:gd name="T90" fmla="*/ 572 w 1421"/>
                <a:gd name="T91" fmla="*/ 330 h 1424"/>
                <a:gd name="T92" fmla="*/ 341 w 1421"/>
                <a:gd name="T93" fmla="*/ 294 h 1424"/>
                <a:gd name="T94" fmla="*/ 409 w 1421"/>
                <a:gd name="T95" fmla="*/ 88 h 1424"/>
                <a:gd name="T96" fmla="*/ 207 w 1421"/>
                <a:gd name="T97" fmla="*/ 210 h 1424"/>
                <a:gd name="T98" fmla="*/ 295 w 1421"/>
                <a:gd name="T99" fmla="*/ 279 h 1424"/>
                <a:gd name="T100" fmla="*/ 421 w 1421"/>
                <a:gd name="T101" fmla="*/ 1115 h 1424"/>
                <a:gd name="T102" fmla="*/ 295 w 1421"/>
                <a:gd name="T103" fmla="*/ 912 h 1424"/>
                <a:gd name="T104" fmla="*/ 207 w 1421"/>
                <a:gd name="T105" fmla="*/ 982 h 1424"/>
                <a:gd name="T106" fmla="*/ 242 w 1421"/>
                <a:gd name="T107" fmla="*/ 572 h 1424"/>
                <a:gd name="T108" fmla="*/ 159 w 1421"/>
                <a:gd name="T109" fmla="*/ 265 h 1424"/>
                <a:gd name="T110" fmla="*/ 242 w 1421"/>
                <a:gd name="T111" fmla="*/ 572 h 1424"/>
                <a:gd name="T112" fmla="*/ 242 w 1421"/>
                <a:gd name="T113" fmla="*/ 620 h 1424"/>
                <a:gd name="T114" fmla="*/ 159 w 1421"/>
                <a:gd name="T115" fmla="*/ 926 h 1424"/>
                <a:gd name="T116" fmla="*/ 280 w 1421"/>
                <a:gd name="T117" fmla="*/ 867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1" h="1424">
                  <a:moveTo>
                    <a:pt x="1409" y="1319"/>
                  </a:moveTo>
                  <a:cubicBezTo>
                    <a:pt x="1419" y="1335"/>
                    <a:pt x="1421" y="1354"/>
                    <a:pt x="1416" y="1372"/>
                  </a:cubicBezTo>
                  <a:cubicBezTo>
                    <a:pt x="1411" y="1390"/>
                    <a:pt x="1400" y="1405"/>
                    <a:pt x="1383" y="1414"/>
                  </a:cubicBezTo>
                  <a:cubicBezTo>
                    <a:pt x="1373" y="1421"/>
                    <a:pt x="1361" y="1424"/>
                    <a:pt x="1349" y="1424"/>
                  </a:cubicBezTo>
                  <a:cubicBezTo>
                    <a:pt x="1343" y="1424"/>
                    <a:pt x="1337" y="1423"/>
                    <a:pt x="1331" y="1421"/>
                  </a:cubicBezTo>
                  <a:cubicBezTo>
                    <a:pt x="1313" y="1416"/>
                    <a:pt x="1298" y="1405"/>
                    <a:pt x="1288" y="1389"/>
                  </a:cubicBezTo>
                  <a:cubicBezTo>
                    <a:pt x="1107" y="1071"/>
                    <a:pt x="1107" y="1071"/>
                    <a:pt x="1107" y="1071"/>
                  </a:cubicBezTo>
                  <a:cubicBezTo>
                    <a:pt x="1081" y="1078"/>
                    <a:pt x="1055" y="1082"/>
                    <a:pt x="1029" y="1082"/>
                  </a:cubicBezTo>
                  <a:cubicBezTo>
                    <a:pt x="1004" y="1082"/>
                    <a:pt x="979" y="1078"/>
                    <a:pt x="954" y="1072"/>
                  </a:cubicBezTo>
                  <a:cubicBezTo>
                    <a:pt x="852" y="1149"/>
                    <a:pt x="730" y="1191"/>
                    <a:pt x="601" y="1192"/>
                  </a:cubicBezTo>
                  <a:cubicBezTo>
                    <a:pt x="599" y="1192"/>
                    <a:pt x="597" y="1192"/>
                    <a:pt x="596" y="1192"/>
                  </a:cubicBezTo>
                  <a:cubicBezTo>
                    <a:pt x="594" y="1192"/>
                    <a:pt x="593" y="1192"/>
                    <a:pt x="591" y="1192"/>
                  </a:cubicBezTo>
                  <a:cubicBezTo>
                    <a:pt x="433" y="1190"/>
                    <a:pt x="285" y="1128"/>
                    <a:pt x="173" y="1016"/>
                  </a:cubicBezTo>
                  <a:cubicBezTo>
                    <a:pt x="61" y="903"/>
                    <a:pt x="0" y="754"/>
                    <a:pt x="0" y="596"/>
                  </a:cubicBezTo>
                  <a:cubicBezTo>
                    <a:pt x="0" y="437"/>
                    <a:pt x="61" y="288"/>
                    <a:pt x="173" y="176"/>
                  </a:cubicBezTo>
                  <a:cubicBezTo>
                    <a:pt x="285" y="63"/>
                    <a:pt x="433" y="1"/>
                    <a:pt x="591" y="0"/>
                  </a:cubicBezTo>
                  <a:cubicBezTo>
                    <a:pt x="594" y="0"/>
                    <a:pt x="597" y="0"/>
                    <a:pt x="601" y="0"/>
                  </a:cubicBezTo>
                  <a:cubicBezTo>
                    <a:pt x="913" y="2"/>
                    <a:pt x="1170" y="245"/>
                    <a:pt x="1191" y="556"/>
                  </a:cubicBezTo>
                  <a:cubicBezTo>
                    <a:pt x="1208" y="568"/>
                    <a:pt x="1224" y="582"/>
                    <a:pt x="1239" y="598"/>
                  </a:cubicBezTo>
                  <a:cubicBezTo>
                    <a:pt x="1254" y="613"/>
                    <a:pt x="1267" y="631"/>
                    <a:pt x="1278" y="651"/>
                  </a:cubicBezTo>
                  <a:cubicBezTo>
                    <a:pt x="1316" y="717"/>
                    <a:pt x="1326" y="795"/>
                    <a:pt x="1306" y="869"/>
                  </a:cubicBezTo>
                  <a:cubicBezTo>
                    <a:pt x="1292" y="921"/>
                    <a:pt x="1265" y="966"/>
                    <a:pt x="1228" y="1002"/>
                  </a:cubicBezTo>
                  <a:lnTo>
                    <a:pt x="1409" y="1319"/>
                  </a:lnTo>
                  <a:close/>
                  <a:moveTo>
                    <a:pt x="1370" y="1360"/>
                  </a:moveTo>
                  <a:cubicBezTo>
                    <a:pt x="1371" y="1354"/>
                    <a:pt x="1371" y="1348"/>
                    <a:pt x="1368" y="1343"/>
                  </a:cubicBezTo>
                  <a:cubicBezTo>
                    <a:pt x="1190" y="1032"/>
                    <a:pt x="1190" y="1032"/>
                    <a:pt x="1190" y="1032"/>
                  </a:cubicBezTo>
                  <a:cubicBezTo>
                    <a:pt x="1184" y="1036"/>
                    <a:pt x="1178" y="1040"/>
                    <a:pt x="1171" y="1044"/>
                  </a:cubicBezTo>
                  <a:cubicBezTo>
                    <a:pt x="1165" y="1047"/>
                    <a:pt x="1159" y="1051"/>
                    <a:pt x="1152" y="1054"/>
                  </a:cubicBezTo>
                  <a:cubicBezTo>
                    <a:pt x="1330" y="1365"/>
                    <a:pt x="1330" y="1365"/>
                    <a:pt x="1330" y="1365"/>
                  </a:cubicBezTo>
                  <a:cubicBezTo>
                    <a:pt x="1333" y="1370"/>
                    <a:pt x="1338" y="1373"/>
                    <a:pt x="1343" y="1375"/>
                  </a:cubicBezTo>
                  <a:cubicBezTo>
                    <a:pt x="1349" y="1376"/>
                    <a:pt x="1355" y="1376"/>
                    <a:pt x="1360" y="1373"/>
                  </a:cubicBezTo>
                  <a:cubicBezTo>
                    <a:pt x="1365" y="1370"/>
                    <a:pt x="1368" y="1365"/>
                    <a:pt x="1370" y="1360"/>
                  </a:cubicBezTo>
                  <a:close/>
                  <a:moveTo>
                    <a:pt x="1260" y="857"/>
                  </a:moveTo>
                  <a:cubicBezTo>
                    <a:pt x="1266" y="836"/>
                    <a:pt x="1268" y="815"/>
                    <a:pt x="1268" y="793"/>
                  </a:cubicBezTo>
                  <a:cubicBezTo>
                    <a:pt x="1268" y="752"/>
                    <a:pt x="1258" y="711"/>
                    <a:pt x="1237" y="675"/>
                  </a:cubicBezTo>
                  <a:cubicBezTo>
                    <a:pt x="1192" y="597"/>
                    <a:pt x="1111" y="554"/>
                    <a:pt x="1028" y="554"/>
                  </a:cubicBezTo>
                  <a:cubicBezTo>
                    <a:pt x="987" y="554"/>
                    <a:pt x="947" y="564"/>
                    <a:pt x="909" y="585"/>
                  </a:cubicBezTo>
                  <a:cubicBezTo>
                    <a:pt x="794" y="651"/>
                    <a:pt x="754" y="798"/>
                    <a:pt x="820" y="913"/>
                  </a:cubicBezTo>
                  <a:cubicBezTo>
                    <a:pt x="864" y="990"/>
                    <a:pt x="945" y="1034"/>
                    <a:pt x="1029" y="1034"/>
                  </a:cubicBezTo>
                  <a:cubicBezTo>
                    <a:pt x="1069" y="1034"/>
                    <a:pt x="1110" y="1023"/>
                    <a:pt x="1147" y="1002"/>
                  </a:cubicBezTo>
                  <a:cubicBezTo>
                    <a:pt x="1203" y="970"/>
                    <a:pt x="1243" y="919"/>
                    <a:pt x="1260" y="857"/>
                  </a:cubicBezTo>
                  <a:close/>
                  <a:moveTo>
                    <a:pt x="1140" y="528"/>
                  </a:moveTo>
                  <a:cubicBezTo>
                    <a:pt x="1128" y="430"/>
                    <a:pt x="1090" y="340"/>
                    <a:pt x="1033" y="265"/>
                  </a:cubicBezTo>
                  <a:cubicBezTo>
                    <a:pt x="998" y="288"/>
                    <a:pt x="957" y="308"/>
                    <a:pt x="912" y="325"/>
                  </a:cubicBezTo>
                  <a:cubicBezTo>
                    <a:pt x="930" y="385"/>
                    <a:pt x="942" y="450"/>
                    <a:pt x="947" y="517"/>
                  </a:cubicBezTo>
                  <a:cubicBezTo>
                    <a:pt x="1012" y="498"/>
                    <a:pt x="1080" y="503"/>
                    <a:pt x="1140" y="528"/>
                  </a:cubicBezTo>
                  <a:close/>
                  <a:moveTo>
                    <a:pt x="897" y="279"/>
                  </a:moveTo>
                  <a:cubicBezTo>
                    <a:pt x="936" y="265"/>
                    <a:pt x="971" y="248"/>
                    <a:pt x="1002" y="228"/>
                  </a:cubicBezTo>
                  <a:cubicBezTo>
                    <a:pt x="940" y="159"/>
                    <a:pt x="861" y="106"/>
                    <a:pt x="771" y="76"/>
                  </a:cubicBezTo>
                  <a:cubicBezTo>
                    <a:pt x="775" y="80"/>
                    <a:pt x="779" y="84"/>
                    <a:pt x="782" y="88"/>
                  </a:cubicBezTo>
                  <a:cubicBezTo>
                    <a:pt x="829" y="136"/>
                    <a:pt x="868" y="202"/>
                    <a:pt x="897" y="279"/>
                  </a:cubicBezTo>
                  <a:close/>
                  <a:moveTo>
                    <a:pt x="900" y="536"/>
                  </a:moveTo>
                  <a:cubicBezTo>
                    <a:pt x="896" y="467"/>
                    <a:pt x="885" y="401"/>
                    <a:pt x="867" y="340"/>
                  </a:cubicBezTo>
                  <a:cubicBezTo>
                    <a:pt x="790" y="363"/>
                    <a:pt x="706" y="376"/>
                    <a:pt x="620" y="378"/>
                  </a:cubicBezTo>
                  <a:cubicBezTo>
                    <a:pt x="620" y="572"/>
                    <a:pt x="620" y="572"/>
                    <a:pt x="620" y="572"/>
                  </a:cubicBezTo>
                  <a:cubicBezTo>
                    <a:pt x="845" y="572"/>
                    <a:pt x="845" y="572"/>
                    <a:pt x="845" y="572"/>
                  </a:cubicBezTo>
                  <a:cubicBezTo>
                    <a:pt x="857" y="561"/>
                    <a:pt x="871" y="552"/>
                    <a:pt x="885" y="544"/>
                  </a:cubicBezTo>
                  <a:cubicBezTo>
                    <a:pt x="890" y="541"/>
                    <a:pt x="895" y="538"/>
                    <a:pt x="900" y="536"/>
                  </a:cubicBezTo>
                  <a:close/>
                  <a:moveTo>
                    <a:pt x="900" y="1052"/>
                  </a:moveTo>
                  <a:cubicBezTo>
                    <a:pt x="881" y="1042"/>
                    <a:pt x="864" y="1031"/>
                    <a:pt x="847" y="1018"/>
                  </a:cubicBezTo>
                  <a:cubicBezTo>
                    <a:pt x="824" y="1056"/>
                    <a:pt x="799" y="1089"/>
                    <a:pt x="771" y="1115"/>
                  </a:cubicBezTo>
                  <a:cubicBezTo>
                    <a:pt x="816" y="1100"/>
                    <a:pt x="860" y="1079"/>
                    <a:pt x="900" y="1052"/>
                  </a:cubicBezTo>
                  <a:close/>
                  <a:moveTo>
                    <a:pt x="799" y="620"/>
                  </a:moveTo>
                  <a:cubicBezTo>
                    <a:pt x="620" y="620"/>
                    <a:pt x="620" y="620"/>
                    <a:pt x="620" y="620"/>
                  </a:cubicBezTo>
                  <a:cubicBezTo>
                    <a:pt x="620" y="814"/>
                    <a:pt x="620" y="814"/>
                    <a:pt x="620" y="814"/>
                  </a:cubicBezTo>
                  <a:cubicBezTo>
                    <a:pt x="661" y="815"/>
                    <a:pt x="702" y="818"/>
                    <a:pt x="742" y="824"/>
                  </a:cubicBezTo>
                  <a:cubicBezTo>
                    <a:pt x="734" y="751"/>
                    <a:pt x="755" y="678"/>
                    <a:pt x="799" y="620"/>
                  </a:cubicBezTo>
                  <a:close/>
                  <a:moveTo>
                    <a:pt x="811" y="983"/>
                  </a:moveTo>
                  <a:cubicBezTo>
                    <a:pt x="799" y="969"/>
                    <a:pt x="788" y="954"/>
                    <a:pt x="778" y="937"/>
                  </a:cubicBezTo>
                  <a:cubicBezTo>
                    <a:pt x="767" y="917"/>
                    <a:pt x="758" y="895"/>
                    <a:pt x="752" y="874"/>
                  </a:cubicBezTo>
                  <a:cubicBezTo>
                    <a:pt x="709" y="867"/>
                    <a:pt x="665" y="863"/>
                    <a:pt x="620" y="862"/>
                  </a:cubicBezTo>
                  <a:cubicBezTo>
                    <a:pt x="620" y="1142"/>
                    <a:pt x="620" y="1142"/>
                    <a:pt x="620" y="1142"/>
                  </a:cubicBezTo>
                  <a:cubicBezTo>
                    <a:pt x="691" y="1132"/>
                    <a:pt x="760" y="1075"/>
                    <a:pt x="811" y="983"/>
                  </a:cubicBezTo>
                  <a:close/>
                  <a:moveTo>
                    <a:pt x="851" y="294"/>
                  </a:moveTo>
                  <a:cubicBezTo>
                    <a:pt x="799" y="154"/>
                    <a:pt x="713" y="63"/>
                    <a:pt x="620" y="50"/>
                  </a:cubicBezTo>
                  <a:cubicBezTo>
                    <a:pt x="620" y="330"/>
                    <a:pt x="620" y="330"/>
                    <a:pt x="620" y="330"/>
                  </a:cubicBezTo>
                  <a:cubicBezTo>
                    <a:pt x="701" y="328"/>
                    <a:pt x="780" y="316"/>
                    <a:pt x="851" y="294"/>
                  </a:cubicBezTo>
                  <a:close/>
                  <a:moveTo>
                    <a:pt x="572" y="1142"/>
                  </a:moveTo>
                  <a:cubicBezTo>
                    <a:pt x="572" y="862"/>
                    <a:pt x="572" y="862"/>
                    <a:pt x="572" y="862"/>
                  </a:cubicBezTo>
                  <a:cubicBezTo>
                    <a:pt x="491" y="864"/>
                    <a:pt x="412" y="876"/>
                    <a:pt x="341" y="897"/>
                  </a:cubicBezTo>
                  <a:cubicBezTo>
                    <a:pt x="393" y="1037"/>
                    <a:pt x="479" y="1128"/>
                    <a:pt x="572" y="1142"/>
                  </a:cubicBezTo>
                  <a:close/>
                  <a:moveTo>
                    <a:pt x="572" y="814"/>
                  </a:moveTo>
                  <a:cubicBezTo>
                    <a:pt x="572" y="620"/>
                    <a:pt x="572" y="620"/>
                    <a:pt x="572" y="620"/>
                  </a:cubicBezTo>
                  <a:cubicBezTo>
                    <a:pt x="290" y="620"/>
                    <a:pt x="290" y="620"/>
                    <a:pt x="290" y="620"/>
                  </a:cubicBezTo>
                  <a:cubicBezTo>
                    <a:pt x="292" y="701"/>
                    <a:pt x="304" y="780"/>
                    <a:pt x="325" y="851"/>
                  </a:cubicBezTo>
                  <a:cubicBezTo>
                    <a:pt x="402" y="829"/>
                    <a:pt x="486" y="816"/>
                    <a:pt x="572" y="814"/>
                  </a:cubicBezTo>
                  <a:close/>
                  <a:moveTo>
                    <a:pt x="572" y="572"/>
                  </a:moveTo>
                  <a:cubicBezTo>
                    <a:pt x="572" y="378"/>
                    <a:pt x="572" y="378"/>
                    <a:pt x="572" y="378"/>
                  </a:cubicBezTo>
                  <a:cubicBezTo>
                    <a:pt x="486" y="376"/>
                    <a:pt x="402" y="363"/>
                    <a:pt x="325" y="340"/>
                  </a:cubicBezTo>
                  <a:cubicBezTo>
                    <a:pt x="304" y="411"/>
                    <a:pt x="292" y="491"/>
                    <a:pt x="290" y="572"/>
                  </a:cubicBezTo>
                  <a:lnTo>
                    <a:pt x="572" y="572"/>
                  </a:lnTo>
                  <a:close/>
                  <a:moveTo>
                    <a:pt x="572" y="330"/>
                  </a:moveTo>
                  <a:cubicBezTo>
                    <a:pt x="572" y="50"/>
                    <a:pt x="572" y="50"/>
                    <a:pt x="572" y="50"/>
                  </a:cubicBezTo>
                  <a:cubicBezTo>
                    <a:pt x="479" y="63"/>
                    <a:pt x="393" y="154"/>
                    <a:pt x="341" y="294"/>
                  </a:cubicBezTo>
                  <a:cubicBezTo>
                    <a:pt x="412" y="316"/>
                    <a:pt x="491" y="328"/>
                    <a:pt x="572" y="330"/>
                  </a:cubicBezTo>
                  <a:close/>
                  <a:moveTo>
                    <a:pt x="409" y="88"/>
                  </a:moveTo>
                  <a:cubicBezTo>
                    <a:pt x="413" y="84"/>
                    <a:pt x="417" y="80"/>
                    <a:pt x="421" y="76"/>
                  </a:cubicBezTo>
                  <a:cubicBezTo>
                    <a:pt x="341" y="103"/>
                    <a:pt x="268" y="148"/>
                    <a:pt x="207" y="210"/>
                  </a:cubicBezTo>
                  <a:cubicBezTo>
                    <a:pt x="201" y="216"/>
                    <a:pt x="195" y="222"/>
                    <a:pt x="190" y="228"/>
                  </a:cubicBezTo>
                  <a:cubicBezTo>
                    <a:pt x="221" y="248"/>
                    <a:pt x="256" y="265"/>
                    <a:pt x="295" y="279"/>
                  </a:cubicBezTo>
                  <a:cubicBezTo>
                    <a:pt x="324" y="202"/>
                    <a:pt x="363" y="136"/>
                    <a:pt x="409" y="88"/>
                  </a:cubicBezTo>
                  <a:close/>
                  <a:moveTo>
                    <a:pt x="421" y="1115"/>
                  </a:moveTo>
                  <a:cubicBezTo>
                    <a:pt x="417" y="1112"/>
                    <a:pt x="413" y="1108"/>
                    <a:pt x="409" y="1104"/>
                  </a:cubicBezTo>
                  <a:cubicBezTo>
                    <a:pt x="363" y="1056"/>
                    <a:pt x="324" y="990"/>
                    <a:pt x="295" y="912"/>
                  </a:cubicBezTo>
                  <a:cubicBezTo>
                    <a:pt x="256" y="927"/>
                    <a:pt x="221" y="944"/>
                    <a:pt x="190" y="963"/>
                  </a:cubicBezTo>
                  <a:cubicBezTo>
                    <a:pt x="195" y="970"/>
                    <a:pt x="201" y="976"/>
                    <a:pt x="207" y="982"/>
                  </a:cubicBezTo>
                  <a:cubicBezTo>
                    <a:pt x="268" y="1043"/>
                    <a:pt x="341" y="1089"/>
                    <a:pt x="421" y="1115"/>
                  </a:cubicBezTo>
                  <a:close/>
                  <a:moveTo>
                    <a:pt x="242" y="572"/>
                  </a:moveTo>
                  <a:cubicBezTo>
                    <a:pt x="244" y="486"/>
                    <a:pt x="257" y="401"/>
                    <a:pt x="280" y="325"/>
                  </a:cubicBezTo>
                  <a:cubicBezTo>
                    <a:pt x="235" y="308"/>
                    <a:pt x="194" y="288"/>
                    <a:pt x="159" y="265"/>
                  </a:cubicBezTo>
                  <a:cubicBezTo>
                    <a:pt x="92" y="354"/>
                    <a:pt x="53" y="460"/>
                    <a:pt x="49" y="572"/>
                  </a:cubicBezTo>
                  <a:lnTo>
                    <a:pt x="242" y="572"/>
                  </a:lnTo>
                  <a:close/>
                  <a:moveTo>
                    <a:pt x="280" y="867"/>
                  </a:moveTo>
                  <a:cubicBezTo>
                    <a:pt x="257" y="790"/>
                    <a:pt x="244" y="706"/>
                    <a:pt x="242" y="620"/>
                  </a:cubicBezTo>
                  <a:cubicBezTo>
                    <a:pt x="49" y="620"/>
                    <a:pt x="49" y="620"/>
                    <a:pt x="49" y="620"/>
                  </a:cubicBezTo>
                  <a:cubicBezTo>
                    <a:pt x="53" y="732"/>
                    <a:pt x="92" y="838"/>
                    <a:pt x="159" y="926"/>
                  </a:cubicBezTo>
                  <a:cubicBezTo>
                    <a:pt x="194" y="903"/>
                    <a:pt x="235" y="883"/>
                    <a:pt x="280" y="867"/>
                  </a:cubicBezTo>
                  <a:close/>
                  <a:moveTo>
                    <a:pt x="280" y="867"/>
                  </a:moveTo>
                  <a:cubicBezTo>
                    <a:pt x="280" y="867"/>
                    <a:pt x="280" y="867"/>
                    <a:pt x="280" y="8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25"/>
            <p:cNvSpPr>
              <a:spLocks noEditPoints="1"/>
            </p:cNvSpPr>
            <p:nvPr/>
          </p:nvSpPr>
          <p:spPr bwMode="auto">
            <a:xfrm>
              <a:off x="14125575" y="8799513"/>
              <a:ext cx="960438" cy="1493838"/>
            </a:xfrm>
            <a:custGeom>
              <a:avLst/>
              <a:gdLst>
                <a:gd name="T0" fmla="*/ 216 w 219"/>
                <a:gd name="T1" fmla="*/ 311 h 344"/>
                <a:gd name="T2" fmla="*/ 218 w 219"/>
                <a:gd name="T3" fmla="*/ 328 h 344"/>
                <a:gd name="T4" fmla="*/ 208 w 219"/>
                <a:gd name="T5" fmla="*/ 341 h 344"/>
                <a:gd name="T6" fmla="*/ 191 w 219"/>
                <a:gd name="T7" fmla="*/ 343 h 344"/>
                <a:gd name="T8" fmla="*/ 178 w 219"/>
                <a:gd name="T9" fmla="*/ 333 h 344"/>
                <a:gd name="T10" fmla="*/ 0 w 219"/>
                <a:gd name="T11" fmla="*/ 22 h 344"/>
                <a:gd name="T12" fmla="*/ 19 w 219"/>
                <a:gd name="T13" fmla="*/ 12 h 344"/>
                <a:gd name="T14" fmla="*/ 38 w 219"/>
                <a:gd name="T15" fmla="*/ 0 h 344"/>
                <a:gd name="T16" fmla="*/ 216 w 219"/>
                <a:gd name="T17" fmla="*/ 311 h 344"/>
                <a:gd name="T18" fmla="*/ 216 w 219"/>
                <a:gd name="T19" fmla="*/ 311 h 344"/>
                <a:gd name="T20" fmla="*/ 216 w 219"/>
                <a:gd name="T21" fmla="*/ 31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344">
                  <a:moveTo>
                    <a:pt x="216" y="311"/>
                  </a:moveTo>
                  <a:cubicBezTo>
                    <a:pt x="219" y="316"/>
                    <a:pt x="219" y="322"/>
                    <a:pt x="218" y="328"/>
                  </a:cubicBezTo>
                  <a:cubicBezTo>
                    <a:pt x="216" y="333"/>
                    <a:pt x="213" y="338"/>
                    <a:pt x="208" y="341"/>
                  </a:cubicBezTo>
                  <a:cubicBezTo>
                    <a:pt x="203" y="344"/>
                    <a:pt x="197" y="344"/>
                    <a:pt x="191" y="343"/>
                  </a:cubicBezTo>
                  <a:cubicBezTo>
                    <a:pt x="186" y="341"/>
                    <a:pt x="181" y="338"/>
                    <a:pt x="178" y="3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19"/>
                    <a:pt x="13" y="15"/>
                    <a:pt x="19" y="12"/>
                  </a:cubicBezTo>
                  <a:cubicBezTo>
                    <a:pt x="26" y="8"/>
                    <a:pt x="32" y="4"/>
                    <a:pt x="38" y="0"/>
                  </a:cubicBezTo>
                  <a:lnTo>
                    <a:pt x="216" y="311"/>
                  </a:lnTo>
                  <a:close/>
                  <a:moveTo>
                    <a:pt x="216" y="311"/>
                  </a:moveTo>
                  <a:cubicBezTo>
                    <a:pt x="216" y="311"/>
                    <a:pt x="216" y="311"/>
                    <a:pt x="216" y="3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26"/>
            <p:cNvSpPr>
              <a:spLocks noEditPoints="1"/>
            </p:cNvSpPr>
            <p:nvPr/>
          </p:nvSpPr>
          <p:spPr bwMode="auto">
            <a:xfrm>
              <a:off x="12380913" y="6723063"/>
              <a:ext cx="2252663" cy="2084388"/>
            </a:xfrm>
            <a:custGeom>
              <a:avLst/>
              <a:gdLst>
                <a:gd name="T0" fmla="*/ 514 w 514"/>
                <a:gd name="T1" fmla="*/ 239 h 480"/>
                <a:gd name="T2" fmla="*/ 506 w 514"/>
                <a:gd name="T3" fmla="*/ 303 h 480"/>
                <a:gd name="T4" fmla="*/ 393 w 514"/>
                <a:gd name="T5" fmla="*/ 448 h 480"/>
                <a:gd name="T6" fmla="*/ 275 w 514"/>
                <a:gd name="T7" fmla="*/ 480 h 480"/>
                <a:gd name="T8" fmla="*/ 66 w 514"/>
                <a:gd name="T9" fmla="*/ 359 h 480"/>
                <a:gd name="T10" fmla="*/ 155 w 514"/>
                <a:gd name="T11" fmla="*/ 31 h 480"/>
                <a:gd name="T12" fmla="*/ 274 w 514"/>
                <a:gd name="T13" fmla="*/ 0 h 480"/>
                <a:gd name="T14" fmla="*/ 483 w 514"/>
                <a:gd name="T15" fmla="*/ 121 h 480"/>
                <a:gd name="T16" fmla="*/ 514 w 514"/>
                <a:gd name="T17" fmla="*/ 239 h 480"/>
                <a:gd name="T18" fmla="*/ 481 w 514"/>
                <a:gd name="T19" fmla="*/ 296 h 480"/>
                <a:gd name="T20" fmla="*/ 460 w 514"/>
                <a:gd name="T21" fmla="*/ 133 h 480"/>
                <a:gd name="T22" fmla="*/ 274 w 514"/>
                <a:gd name="T23" fmla="*/ 25 h 480"/>
                <a:gd name="T24" fmla="*/ 168 w 514"/>
                <a:gd name="T25" fmla="*/ 54 h 480"/>
                <a:gd name="T26" fmla="*/ 88 w 514"/>
                <a:gd name="T27" fmla="*/ 346 h 480"/>
                <a:gd name="T28" fmla="*/ 218 w 514"/>
                <a:gd name="T29" fmla="*/ 447 h 480"/>
                <a:gd name="T30" fmla="*/ 275 w 514"/>
                <a:gd name="T31" fmla="*/ 454 h 480"/>
                <a:gd name="T32" fmla="*/ 381 w 514"/>
                <a:gd name="T33" fmla="*/ 426 h 480"/>
                <a:gd name="T34" fmla="*/ 481 w 514"/>
                <a:gd name="T35" fmla="*/ 296 h 480"/>
                <a:gd name="T36" fmla="*/ 481 w 514"/>
                <a:gd name="T37" fmla="*/ 296 h 480"/>
                <a:gd name="T38" fmla="*/ 481 w 514"/>
                <a:gd name="T39" fmla="*/ 29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4" h="480">
                  <a:moveTo>
                    <a:pt x="514" y="239"/>
                  </a:moveTo>
                  <a:cubicBezTo>
                    <a:pt x="514" y="261"/>
                    <a:pt x="512" y="282"/>
                    <a:pt x="506" y="303"/>
                  </a:cubicBezTo>
                  <a:cubicBezTo>
                    <a:pt x="489" y="365"/>
                    <a:pt x="449" y="416"/>
                    <a:pt x="393" y="448"/>
                  </a:cubicBezTo>
                  <a:cubicBezTo>
                    <a:pt x="356" y="469"/>
                    <a:pt x="315" y="480"/>
                    <a:pt x="275" y="480"/>
                  </a:cubicBezTo>
                  <a:cubicBezTo>
                    <a:pt x="191" y="480"/>
                    <a:pt x="110" y="436"/>
                    <a:pt x="66" y="359"/>
                  </a:cubicBezTo>
                  <a:cubicBezTo>
                    <a:pt x="0" y="244"/>
                    <a:pt x="40" y="97"/>
                    <a:pt x="155" y="31"/>
                  </a:cubicBezTo>
                  <a:cubicBezTo>
                    <a:pt x="193" y="10"/>
                    <a:pt x="233" y="0"/>
                    <a:pt x="274" y="0"/>
                  </a:cubicBezTo>
                  <a:cubicBezTo>
                    <a:pt x="357" y="0"/>
                    <a:pt x="438" y="43"/>
                    <a:pt x="483" y="121"/>
                  </a:cubicBezTo>
                  <a:cubicBezTo>
                    <a:pt x="504" y="157"/>
                    <a:pt x="514" y="198"/>
                    <a:pt x="514" y="239"/>
                  </a:cubicBezTo>
                  <a:close/>
                  <a:moveTo>
                    <a:pt x="481" y="296"/>
                  </a:moveTo>
                  <a:cubicBezTo>
                    <a:pt x="496" y="241"/>
                    <a:pt x="489" y="183"/>
                    <a:pt x="460" y="133"/>
                  </a:cubicBezTo>
                  <a:cubicBezTo>
                    <a:pt x="421" y="64"/>
                    <a:pt x="348" y="25"/>
                    <a:pt x="274" y="25"/>
                  </a:cubicBezTo>
                  <a:cubicBezTo>
                    <a:pt x="238" y="25"/>
                    <a:pt x="201" y="34"/>
                    <a:pt x="168" y="54"/>
                  </a:cubicBezTo>
                  <a:cubicBezTo>
                    <a:pt x="65" y="112"/>
                    <a:pt x="29" y="244"/>
                    <a:pt x="88" y="346"/>
                  </a:cubicBezTo>
                  <a:cubicBezTo>
                    <a:pt x="117" y="396"/>
                    <a:pt x="163" y="432"/>
                    <a:pt x="218" y="447"/>
                  </a:cubicBezTo>
                  <a:cubicBezTo>
                    <a:pt x="237" y="452"/>
                    <a:pt x="256" y="454"/>
                    <a:pt x="275" y="454"/>
                  </a:cubicBezTo>
                  <a:cubicBezTo>
                    <a:pt x="311" y="454"/>
                    <a:pt x="348" y="445"/>
                    <a:pt x="381" y="426"/>
                  </a:cubicBezTo>
                  <a:cubicBezTo>
                    <a:pt x="430" y="397"/>
                    <a:pt x="466" y="351"/>
                    <a:pt x="481" y="296"/>
                  </a:cubicBezTo>
                  <a:close/>
                  <a:moveTo>
                    <a:pt x="481" y="296"/>
                  </a:moveTo>
                  <a:cubicBezTo>
                    <a:pt x="481" y="296"/>
                    <a:pt x="481" y="296"/>
                    <a:pt x="481" y="2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27"/>
            <p:cNvSpPr>
              <a:spLocks noEditPoints="1"/>
            </p:cNvSpPr>
            <p:nvPr/>
          </p:nvSpPr>
          <p:spPr bwMode="auto">
            <a:xfrm>
              <a:off x="12507913" y="6832600"/>
              <a:ext cx="2047875" cy="1862138"/>
            </a:xfrm>
            <a:custGeom>
              <a:avLst/>
              <a:gdLst>
                <a:gd name="T0" fmla="*/ 431 w 467"/>
                <a:gd name="T1" fmla="*/ 108 h 429"/>
                <a:gd name="T2" fmla="*/ 452 w 467"/>
                <a:gd name="T3" fmla="*/ 271 h 429"/>
                <a:gd name="T4" fmla="*/ 352 w 467"/>
                <a:gd name="T5" fmla="*/ 401 h 429"/>
                <a:gd name="T6" fmla="*/ 246 w 467"/>
                <a:gd name="T7" fmla="*/ 429 h 429"/>
                <a:gd name="T8" fmla="*/ 189 w 467"/>
                <a:gd name="T9" fmla="*/ 422 h 429"/>
                <a:gd name="T10" fmla="*/ 59 w 467"/>
                <a:gd name="T11" fmla="*/ 321 h 429"/>
                <a:gd name="T12" fmla="*/ 139 w 467"/>
                <a:gd name="T13" fmla="*/ 29 h 429"/>
                <a:gd name="T14" fmla="*/ 245 w 467"/>
                <a:gd name="T15" fmla="*/ 0 h 429"/>
                <a:gd name="T16" fmla="*/ 431 w 467"/>
                <a:gd name="T17" fmla="*/ 108 h 429"/>
                <a:gd name="T18" fmla="*/ 406 w 467"/>
                <a:gd name="T19" fmla="*/ 258 h 429"/>
                <a:gd name="T20" fmla="*/ 390 w 467"/>
                <a:gd name="T21" fmla="*/ 132 h 429"/>
                <a:gd name="T22" fmla="*/ 257 w 467"/>
                <a:gd name="T23" fmla="*/ 49 h 429"/>
                <a:gd name="T24" fmla="*/ 238 w 467"/>
                <a:gd name="T25" fmla="*/ 213 h 429"/>
                <a:gd name="T26" fmla="*/ 281 w 467"/>
                <a:gd name="T27" fmla="*/ 226 h 429"/>
                <a:gd name="T28" fmla="*/ 399 w 467"/>
                <a:gd name="T29" fmla="*/ 278 h 429"/>
                <a:gd name="T30" fmla="*/ 406 w 467"/>
                <a:gd name="T31" fmla="*/ 258 h 429"/>
                <a:gd name="T32" fmla="*/ 328 w 467"/>
                <a:gd name="T33" fmla="*/ 359 h 429"/>
                <a:gd name="T34" fmla="*/ 375 w 467"/>
                <a:gd name="T35" fmla="*/ 319 h 429"/>
                <a:gd name="T36" fmla="*/ 266 w 467"/>
                <a:gd name="T37" fmla="*/ 272 h 429"/>
                <a:gd name="T38" fmla="*/ 227 w 467"/>
                <a:gd name="T39" fmla="*/ 260 h 429"/>
                <a:gd name="T40" fmla="*/ 212 w 467"/>
                <a:gd name="T41" fmla="*/ 310 h 429"/>
                <a:gd name="T42" fmla="*/ 189 w 467"/>
                <a:gd name="T43" fmla="*/ 371 h 429"/>
                <a:gd name="T44" fmla="*/ 202 w 467"/>
                <a:gd name="T45" fmla="*/ 375 h 429"/>
                <a:gd name="T46" fmla="*/ 328 w 467"/>
                <a:gd name="T47" fmla="*/ 359 h 429"/>
                <a:gd name="T48" fmla="*/ 192 w 467"/>
                <a:gd name="T49" fmla="*/ 202 h 429"/>
                <a:gd name="T50" fmla="*/ 209 w 467"/>
                <a:gd name="T51" fmla="*/ 52 h 429"/>
                <a:gd name="T52" fmla="*/ 163 w 467"/>
                <a:gd name="T53" fmla="*/ 70 h 429"/>
                <a:gd name="T54" fmla="*/ 82 w 467"/>
                <a:gd name="T55" fmla="*/ 185 h 429"/>
                <a:gd name="T56" fmla="*/ 192 w 467"/>
                <a:gd name="T57" fmla="*/ 202 h 429"/>
                <a:gd name="T58" fmla="*/ 167 w 467"/>
                <a:gd name="T59" fmla="*/ 295 h 429"/>
                <a:gd name="T60" fmla="*/ 181 w 467"/>
                <a:gd name="T61" fmla="*/ 248 h 429"/>
                <a:gd name="T62" fmla="*/ 80 w 467"/>
                <a:gd name="T63" fmla="*/ 233 h 429"/>
                <a:gd name="T64" fmla="*/ 101 w 467"/>
                <a:gd name="T65" fmla="*/ 297 h 429"/>
                <a:gd name="T66" fmla="*/ 146 w 467"/>
                <a:gd name="T67" fmla="*/ 349 h 429"/>
                <a:gd name="T68" fmla="*/ 167 w 467"/>
                <a:gd name="T69" fmla="*/ 295 h 429"/>
                <a:gd name="T70" fmla="*/ 167 w 467"/>
                <a:gd name="T71" fmla="*/ 295 h 429"/>
                <a:gd name="T72" fmla="*/ 167 w 467"/>
                <a:gd name="T73" fmla="*/ 29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29">
                  <a:moveTo>
                    <a:pt x="431" y="108"/>
                  </a:moveTo>
                  <a:cubicBezTo>
                    <a:pt x="460" y="158"/>
                    <a:pt x="467" y="216"/>
                    <a:pt x="452" y="271"/>
                  </a:cubicBezTo>
                  <a:cubicBezTo>
                    <a:pt x="437" y="326"/>
                    <a:pt x="401" y="372"/>
                    <a:pt x="352" y="401"/>
                  </a:cubicBezTo>
                  <a:cubicBezTo>
                    <a:pt x="319" y="420"/>
                    <a:pt x="282" y="429"/>
                    <a:pt x="246" y="429"/>
                  </a:cubicBezTo>
                  <a:cubicBezTo>
                    <a:pt x="227" y="429"/>
                    <a:pt x="208" y="427"/>
                    <a:pt x="189" y="422"/>
                  </a:cubicBezTo>
                  <a:cubicBezTo>
                    <a:pt x="134" y="407"/>
                    <a:pt x="88" y="371"/>
                    <a:pt x="59" y="321"/>
                  </a:cubicBezTo>
                  <a:cubicBezTo>
                    <a:pt x="0" y="219"/>
                    <a:pt x="36" y="87"/>
                    <a:pt x="139" y="29"/>
                  </a:cubicBezTo>
                  <a:cubicBezTo>
                    <a:pt x="172" y="9"/>
                    <a:pt x="209" y="0"/>
                    <a:pt x="245" y="0"/>
                  </a:cubicBezTo>
                  <a:cubicBezTo>
                    <a:pt x="319" y="0"/>
                    <a:pt x="392" y="39"/>
                    <a:pt x="431" y="108"/>
                  </a:cubicBezTo>
                  <a:close/>
                  <a:moveTo>
                    <a:pt x="406" y="258"/>
                  </a:moveTo>
                  <a:cubicBezTo>
                    <a:pt x="418" y="216"/>
                    <a:pt x="412" y="171"/>
                    <a:pt x="390" y="132"/>
                  </a:cubicBezTo>
                  <a:cubicBezTo>
                    <a:pt x="361" y="82"/>
                    <a:pt x="311" y="53"/>
                    <a:pt x="257" y="49"/>
                  </a:cubicBezTo>
                  <a:cubicBezTo>
                    <a:pt x="255" y="105"/>
                    <a:pt x="249" y="160"/>
                    <a:pt x="238" y="213"/>
                  </a:cubicBezTo>
                  <a:cubicBezTo>
                    <a:pt x="253" y="217"/>
                    <a:pt x="267" y="221"/>
                    <a:pt x="281" y="226"/>
                  </a:cubicBezTo>
                  <a:cubicBezTo>
                    <a:pt x="324" y="240"/>
                    <a:pt x="364" y="258"/>
                    <a:pt x="399" y="278"/>
                  </a:cubicBezTo>
                  <a:cubicBezTo>
                    <a:pt x="402" y="272"/>
                    <a:pt x="404" y="265"/>
                    <a:pt x="406" y="258"/>
                  </a:cubicBezTo>
                  <a:close/>
                  <a:moveTo>
                    <a:pt x="328" y="359"/>
                  </a:moveTo>
                  <a:cubicBezTo>
                    <a:pt x="346" y="349"/>
                    <a:pt x="362" y="335"/>
                    <a:pt x="375" y="319"/>
                  </a:cubicBezTo>
                  <a:cubicBezTo>
                    <a:pt x="342" y="301"/>
                    <a:pt x="306" y="285"/>
                    <a:pt x="266" y="272"/>
                  </a:cubicBezTo>
                  <a:cubicBezTo>
                    <a:pt x="253" y="267"/>
                    <a:pt x="240" y="263"/>
                    <a:pt x="227" y="260"/>
                  </a:cubicBezTo>
                  <a:cubicBezTo>
                    <a:pt x="223" y="277"/>
                    <a:pt x="218" y="294"/>
                    <a:pt x="212" y="310"/>
                  </a:cubicBezTo>
                  <a:cubicBezTo>
                    <a:pt x="205" y="331"/>
                    <a:pt x="197" y="352"/>
                    <a:pt x="189" y="371"/>
                  </a:cubicBezTo>
                  <a:cubicBezTo>
                    <a:pt x="193" y="373"/>
                    <a:pt x="197" y="374"/>
                    <a:pt x="202" y="375"/>
                  </a:cubicBezTo>
                  <a:cubicBezTo>
                    <a:pt x="244" y="387"/>
                    <a:pt x="289" y="381"/>
                    <a:pt x="328" y="359"/>
                  </a:cubicBezTo>
                  <a:close/>
                  <a:moveTo>
                    <a:pt x="192" y="202"/>
                  </a:moveTo>
                  <a:cubicBezTo>
                    <a:pt x="201" y="154"/>
                    <a:pt x="207" y="103"/>
                    <a:pt x="209" y="52"/>
                  </a:cubicBezTo>
                  <a:cubicBezTo>
                    <a:pt x="193" y="56"/>
                    <a:pt x="178" y="62"/>
                    <a:pt x="163" y="70"/>
                  </a:cubicBezTo>
                  <a:cubicBezTo>
                    <a:pt x="118" y="96"/>
                    <a:pt x="90" y="138"/>
                    <a:pt x="82" y="185"/>
                  </a:cubicBezTo>
                  <a:cubicBezTo>
                    <a:pt x="119" y="188"/>
                    <a:pt x="156" y="194"/>
                    <a:pt x="192" y="202"/>
                  </a:cubicBezTo>
                  <a:close/>
                  <a:moveTo>
                    <a:pt x="167" y="295"/>
                  </a:moveTo>
                  <a:cubicBezTo>
                    <a:pt x="172" y="280"/>
                    <a:pt x="176" y="264"/>
                    <a:pt x="181" y="248"/>
                  </a:cubicBezTo>
                  <a:cubicBezTo>
                    <a:pt x="148" y="241"/>
                    <a:pt x="114" y="236"/>
                    <a:pt x="80" y="233"/>
                  </a:cubicBezTo>
                  <a:cubicBezTo>
                    <a:pt x="82" y="255"/>
                    <a:pt x="89" y="277"/>
                    <a:pt x="101" y="297"/>
                  </a:cubicBezTo>
                  <a:cubicBezTo>
                    <a:pt x="113" y="318"/>
                    <a:pt x="128" y="335"/>
                    <a:pt x="146" y="349"/>
                  </a:cubicBezTo>
                  <a:cubicBezTo>
                    <a:pt x="154" y="331"/>
                    <a:pt x="161" y="314"/>
                    <a:pt x="167" y="295"/>
                  </a:cubicBezTo>
                  <a:close/>
                  <a:moveTo>
                    <a:pt x="167" y="295"/>
                  </a:moveTo>
                  <a:cubicBezTo>
                    <a:pt x="167" y="295"/>
                    <a:pt x="167" y="295"/>
                    <a:pt x="167" y="29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5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88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6CDDBC-487D-4DEA-9B5F-7696DDEF1005}"/>
              </a:ext>
            </a:extLst>
          </p:cNvPr>
          <p:cNvSpPr txBox="1"/>
          <p:nvPr/>
        </p:nvSpPr>
        <p:spPr>
          <a:xfrm>
            <a:off x="3643161" y="1010335"/>
            <a:ext cx="2010068" cy="230832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r" defTabSz="228600">
              <a:lnSpc>
                <a:spcPct val="150000"/>
              </a:lnSpc>
            </a:pPr>
            <a:endParaRPr lang="en-US" altLang="ko-KR" sz="800" spc="300" dirty="0">
              <a:ln w="3175">
                <a:solidFill>
                  <a:prstClr val="black">
                    <a:alpha val="45000"/>
                  </a:prstClr>
                </a:solidFill>
              </a:ln>
              <a:solidFill>
                <a:prstClr val="black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B8679F-38AB-4913-B56A-EE7C30A41EF6}"/>
              </a:ext>
            </a:extLst>
          </p:cNvPr>
          <p:cNvSpPr txBox="1"/>
          <p:nvPr/>
        </p:nvSpPr>
        <p:spPr>
          <a:xfrm>
            <a:off x="1568647" y="-66906"/>
            <a:ext cx="8456375" cy="1292662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zh-CN" altLang="en-US" sz="27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系統功能簡</a:t>
            </a:r>
            <a:r>
              <a:rPr lang="zh-CN" altLang="en-US" sz="27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介</a:t>
            </a:r>
            <a:endParaRPr lang="vi-VN" altLang="zh-CN" sz="2700" b="1" spc="300" dirty="0" smtClean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defTabSz="228600">
              <a:lnSpc>
                <a:spcPct val="150000"/>
              </a:lnSpc>
            </a:pPr>
            <a:r>
              <a:rPr lang="vi-VN" altLang="ko-KR" sz="27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Giới thiệu các chức năng của hệ </a:t>
            </a:r>
            <a:r>
              <a:rPr lang="vi-VN" altLang="ko-KR" sz="27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thống</a:t>
            </a:r>
            <a:endParaRPr lang="en-US" altLang="ko-KR" sz="27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B54772-7B27-45DF-8CA0-44BDB39F2AB1}"/>
              </a:ext>
            </a:extLst>
          </p:cNvPr>
          <p:cNvSpPr txBox="1"/>
          <p:nvPr/>
        </p:nvSpPr>
        <p:spPr>
          <a:xfrm>
            <a:off x="189571" y="1318976"/>
            <a:ext cx="11697629" cy="5032147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285750" indent="-285750" algn="just" defTabSz="2286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b="1" u="sng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基本功</a:t>
            </a:r>
            <a:r>
              <a:rPr lang="zh-CN" altLang="en-US" b="1" u="sng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能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：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用來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管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制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供應商管理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模塊，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公司幹部員工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施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工管理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模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塊，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廢料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管理模塊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客戶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管理，其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他管理模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塊如：</a:t>
            </a:r>
            <a:r>
              <a:rPr lang="zh-TW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監控中心錄像調</a:t>
            </a:r>
            <a:r>
              <a:rPr lang="zh-TW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取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，會議掃碼簽到，安控中心異常電話接聽記錄等其他表單。</a:t>
            </a:r>
            <a:r>
              <a:rPr lang="vi-VN" altLang="zh-CN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Chức </a:t>
            </a:r>
            <a:r>
              <a:rPr lang="vi-VN" altLang="zh-CN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 cơ bản</a:t>
            </a:r>
            <a:r>
              <a:rPr lang="vi-VN" altLang="zh-CN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altLang="zh-CN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quản </a:t>
            </a:r>
            <a:r>
              <a:rPr lang="vi-VN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 nhân viên </a:t>
            </a:r>
            <a:r>
              <a:rPr lang="vi-VN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vi-VN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vi-VN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 </a:t>
            </a:r>
            <a:r>
              <a:rPr lang="vi-VN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 hàng hóa(Trừ hàng hóa sản phẩm công ty sản xuất</a:t>
            </a:r>
            <a:r>
              <a:rPr lang="vi-VN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camera TTGS,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TTGS</a:t>
            </a:r>
            <a:r>
              <a:rPr lang="vi-VN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pc="300" dirty="0">
              <a:ln>
                <a:solidFill>
                  <a:prstClr val="white">
                    <a:alpha val="45000"/>
                  </a:prstClr>
                </a:solidFill>
              </a:ln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 algn="just" defTabSz="2286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b="1" u="sng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其他功能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：安全知識、集團新規定、新通知之宣傳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，高勤、特勤、消防巡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查系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統及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記錄管理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。</a:t>
            </a:r>
            <a:r>
              <a:rPr lang="vi-VN" altLang="zh-CN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Chức năng khác</a:t>
            </a:r>
            <a:r>
              <a:rPr lang="vi-VN" altLang="zh-CN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 thức về an toàn, Tuyên truyền thông báo mới, quy định mới của Tập đoàn, quản lý ghi chép và kiểm tra hệ thống tuần tra trực ban </a:t>
            </a:r>
            <a:r>
              <a:rPr lang="vi-VN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pc="300" dirty="0">
              <a:ln>
                <a:solidFill>
                  <a:prstClr val="white">
                    <a:alpha val="45000"/>
                  </a:prstClr>
                </a:solidFill>
              </a:ln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 algn="just" defTabSz="2286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越南安全時空系統包含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：</a:t>
            </a:r>
            <a:r>
              <a:rPr lang="en-US" altLang="zh-CN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31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個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表單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。</a:t>
            </a:r>
            <a:r>
              <a:rPr lang="vi-VN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 thống 114 bao gồm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vi-VN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 đơn</a:t>
            </a:r>
            <a:r>
              <a:rPr lang="vi-VN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b="1" spc="300" dirty="0">
              <a:ln>
                <a:solidFill>
                  <a:prstClr val="white">
                    <a:alpha val="45000"/>
                  </a:prstClr>
                </a:solidFill>
              </a:ln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 algn="just" defTabSz="2286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b="1" u="sng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簽核功能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：使用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集團內部郵箱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相信</a:t>
            </a:r>
            <a:r>
              <a:rPr lang="en-US" altLang="zh-CN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安全處生活頻道、安全處</a:t>
            </a:r>
            <a:r>
              <a:rPr lang="en-US" altLang="zh-CN" spc="300" dirty="0" err="1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Zalo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公眾號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手機端</a:t>
            </a:r>
            <a:r>
              <a:rPr lang="en-US" altLang="zh-CN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系統簽核推送或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直接登陸系統</a:t>
            </a:r>
            <a:r>
              <a:rPr lang="zh-CN" altLang="en-US" spc="300" dirty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以簽核系統的各表單</a:t>
            </a:r>
            <a:r>
              <a:rPr lang="zh-CN" altLang="en-US" spc="300" dirty="0" smtClean="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。</a:t>
            </a:r>
            <a:r>
              <a:rPr lang="vi-VN" altLang="zh-CN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Chức năng ký duyệt</a:t>
            </a:r>
            <a:r>
              <a:rPr lang="vi-VN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Sử dụng </a:t>
            </a:r>
            <a:r>
              <a:rPr lang="vi-VN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mail nội bộ </a:t>
            </a:r>
            <a:r>
              <a:rPr lang="vi-VN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 Tập đoàn, Trên điện thoại sử dụng </a:t>
            </a:r>
            <a:r>
              <a:rPr lang="vi-VN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 Zalo, phần mềm Icviet</a:t>
            </a:r>
            <a:r>
              <a:rPr lang="vi-VN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của Tập đoàn hoặc </a:t>
            </a:r>
            <a:r>
              <a:rPr lang="vi-VN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đăng nhập trực tiếp hệ thống </a:t>
            </a:r>
            <a:r>
              <a:rPr lang="vi-VN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ký các đơn của hệ thống</a:t>
            </a:r>
            <a:r>
              <a:rPr lang="vi-VN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zh-C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5C08EFC-2BA6-4D0E-AF1B-4F2348535AD0}"/>
              </a:ext>
            </a:extLst>
          </p:cNvPr>
          <p:cNvSpPr/>
          <p:nvPr/>
        </p:nvSpPr>
        <p:spPr>
          <a:xfrm>
            <a:off x="427491" y="63826"/>
            <a:ext cx="1096475" cy="109647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B8679F-38AB-4913-B56A-EE7C30A41EF6}"/>
              </a:ext>
            </a:extLst>
          </p:cNvPr>
          <p:cNvSpPr txBox="1"/>
          <p:nvPr/>
        </p:nvSpPr>
        <p:spPr>
          <a:xfrm>
            <a:off x="685909" y="307386"/>
            <a:ext cx="643548" cy="669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22860" rIns="45720" bIns="22860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en-US" altLang="zh-CN" sz="2700" b="1" spc="300">
                <a:ln>
                  <a:solidFill>
                    <a:prstClr val="white">
                      <a:alpha val="45000"/>
                    </a:prstClr>
                  </a:solidFill>
                </a:ln>
                <a:solidFill>
                  <a:prstClr val="white"/>
                </a:solidFill>
                <a:latin typeface="Montserrat Semi Bold" panose="00000700000000000000" pitchFamily="50" charset="0"/>
              </a:rPr>
              <a:t>02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1" y="156904"/>
            <a:ext cx="221036" cy="22860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6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71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2742945" y="4896278"/>
            <a:ext cx="5207875" cy="619722"/>
            <a:chOff x="2995083" y="1560248"/>
            <a:chExt cx="2137833" cy="1068916"/>
          </a:xfrm>
        </p:grpSpPr>
        <p:sp>
          <p:nvSpPr>
            <p:cNvPr id="75" name="Rounded Rectangle 74"/>
            <p:cNvSpPr/>
            <p:nvPr/>
          </p:nvSpPr>
          <p:spPr>
            <a:xfrm>
              <a:off x="2995083" y="1560248"/>
              <a:ext cx="2137833" cy="10689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Rounded Rectangle 4"/>
            <p:cNvSpPr/>
            <p:nvPr/>
          </p:nvSpPr>
          <p:spPr>
            <a:xfrm>
              <a:off x="3026390" y="1591555"/>
              <a:ext cx="2075219" cy="1006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2058" y="2714973"/>
            <a:ext cx="2734071" cy="644678"/>
            <a:chOff x="2116" y="2482188"/>
            <a:chExt cx="2137833" cy="1068916"/>
          </a:xfrm>
        </p:grpSpPr>
        <p:sp>
          <p:nvSpPr>
            <p:cNvPr id="67" name="Rounded Rectangle 66"/>
            <p:cNvSpPr/>
            <p:nvPr/>
          </p:nvSpPr>
          <p:spPr>
            <a:xfrm>
              <a:off x="2116" y="2482188"/>
              <a:ext cx="2137833" cy="10689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33423" y="2513495"/>
              <a:ext cx="2075219" cy="1006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85510" y="2696822"/>
            <a:ext cx="1901482" cy="619722"/>
            <a:chOff x="2995083" y="1560248"/>
            <a:chExt cx="2137833" cy="1068916"/>
          </a:xfrm>
        </p:grpSpPr>
        <p:sp>
          <p:nvSpPr>
            <p:cNvPr id="30" name="Rounded Rectangle 29"/>
            <p:cNvSpPr/>
            <p:nvPr/>
          </p:nvSpPr>
          <p:spPr>
            <a:xfrm>
              <a:off x="2995083" y="1560248"/>
              <a:ext cx="2137833" cy="10689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026390" y="1591555"/>
              <a:ext cx="2075219" cy="1006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57F8F8E-FF9D-48FC-98CA-A0248972D0C9}"/>
              </a:ext>
            </a:extLst>
          </p:cNvPr>
          <p:cNvSpPr>
            <a:spLocks noChangeAspect="1"/>
          </p:cNvSpPr>
          <p:nvPr/>
        </p:nvSpPr>
        <p:spPr>
          <a:xfrm>
            <a:off x="3795529" y="1708598"/>
            <a:ext cx="2586248" cy="2586248"/>
          </a:xfrm>
          <a:prstGeom prst="ellipse">
            <a:avLst/>
          </a:prstGeom>
          <a:solidFill>
            <a:schemeClr val="bg1"/>
          </a:solidFill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tIns="22860" rIns="45720" bIns="22860" rtlCol="0" anchor="ctr"/>
          <a:lstStyle/>
          <a:p>
            <a:pPr algn="ctr" defTabSz="228600"/>
            <a:endParaRPr lang="en-US" altLang="zh-CN" b="1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algn="ctr" defTabSz="228600"/>
            <a:endParaRPr lang="en-US" altLang="zh-CN" b="1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algn="ctr" defTabSz="228600"/>
            <a:endParaRPr lang="en-US" altLang="zh-CN" b="1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algn="ctr" defTabSz="228600"/>
            <a:r>
              <a:rPr lang="zh-CN" altLang="en-US" b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越</a:t>
            </a:r>
            <a:r>
              <a:rPr lang="zh-CN" altLang="en-US" b="1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南安全時空系統管</a:t>
            </a:r>
            <a:r>
              <a:rPr lang="zh-CN" altLang="en-US" b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制供應商管理模塊</a:t>
            </a:r>
            <a:endParaRPr lang="en-US" altLang="zh-CN" b="1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algn="ctr" defTabSz="228600"/>
            <a:r>
              <a:rPr lang="vi-VN" altLang="ko-KR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vi-VN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 thống 114 để quản chế</a:t>
            </a:r>
            <a:r>
              <a:rPr lang="en-US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mô hình quản lý nhà thầu</a:t>
            </a:r>
            <a:r>
              <a:rPr lang="vi-VN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chemeClr val="tx1"/>
              </a:solidFill>
            </a:endParaRPr>
          </a:p>
          <a:p>
            <a:pPr algn="ctr" defTabSz="228600"/>
            <a:endParaRPr lang="vi-VN" altLang="ko-K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34" y="1895706"/>
            <a:ext cx="430163" cy="3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5088653" y="1137424"/>
            <a:ext cx="0" cy="571174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6"/>
          </p:cNvCxnSpPr>
          <p:nvPr/>
        </p:nvCxnSpPr>
        <p:spPr>
          <a:xfrm>
            <a:off x="6381777" y="3001722"/>
            <a:ext cx="866516" cy="4961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118416" y="2696822"/>
            <a:ext cx="209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辦證系統</a:t>
            </a:r>
            <a:endParaRPr lang="en-US" altLang="zh-CN" b="1" smtClean="0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Hệ thống làm thẻ</a:t>
            </a:r>
            <a:endParaRPr lang="en-US" b="1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62500" y="567159"/>
            <a:ext cx="4756430" cy="619722"/>
            <a:chOff x="2995083" y="1560248"/>
            <a:chExt cx="2137833" cy="1068916"/>
          </a:xfrm>
        </p:grpSpPr>
        <p:sp>
          <p:nvSpPr>
            <p:cNvPr id="27" name="Rounded Rectangle 26"/>
            <p:cNvSpPr/>
            <p:nvPr/>
          </p:nvSpPr>
          <p:spPr>
            <a:xfrm>
              <a:off x="2995083" y="1560248"/>
              <a:ext cx="2137833" cy="106891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3026390" y="1591555"/>
              <a:ext cx="2075219" cy="10063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832154" y="692354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外來訪客入廠申請單</a:t>
            </a:r>
            <a:r>
              <a:rPr lang="en-US" altLang="zh-CN" b="1">
                <a:solidFill>
                  <a:schemeClr val="bg1"/>
                </a:solidFill>
              </a:rPr>
              <a:t> </a:t>
            </a:r>
            <a:r>
              <a:rPr lang="vi-V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xin vào nhà xưởng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035"/>
          <p:cNvSpPr/>
          <p:nvPr/>
        </p:nvSpPr>
        <p:spPr>
          <a:xfrm>
            <a:off x="9555346" y="1393501"/>
            <a:ext cx="2677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公</a:t>
            </a:r>
            <a:r>
              <a:rPr lang="zh-CN" altLang="en-US" sz="1600" smtClean="0">
                <a:solidFill>
                  <a:schemeClr val="bg1"/>
                </a:solidFill>
              </a:rPr>
              <a:t>司資</a:t>
            </a:r>
            <a:r>
              <a:rPr lang="zh-CN" altLang="en-US" sz="1600">
                <a:solidFill>
                  <a:schemeClr val="bg1"/>
                </a:solidFill>
              </a:rPr>
              <a:t>料建立</a:t>
            </a:r>
            <a:endParaRPr lang="en-US" altLang="zh-CN" sz="1600">
              <a:solidFill>
                <a:schemeClr val="bg1"/>
              </a:solidFill>
            </a:endParaRPr>
          </a:p>
          <a:p>
            <a:r>
              <a:rPr lang="en-US" altLang="ko-KR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en-US" altLang="ko-KR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 lập dữ liệu công </a:t>
            </a:r>
            <a:r>
              <a:rPr lang="en-US" altLang="ko-KR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endParaRPr lang="en-US" altLang="ko-KR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>
            <a:stCxn id="30" idx="3"/>
            <a:endCxn id="1036" idx="1"/>
          </p:cNvCxnSpPr>
          <p:nvPr/>
        </p:nvCxnSpPr>
        <p:spPr>
          <a:xfrm flipV="1">
            <a:off x="9086992" y="1685889"/>
            <a:ext cx="468354" cy="1320794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0" name="Rectangle 1039"/>
          <p:cNvSpPr/>
          <p:nvPr/>
        </p:nvSpPr>
        <p:spPr>
          <a:xfrm>
            <a:off x="9623817" y="2045653"/>
            <a:ext cx="2636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駐廠工作證 </a:t>
            </a:r>
            <a:endParaRPr lang="en-US" altLang="zh-CN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Thẻ công táctại nhà máy</a:t>
            </a:r>
          </a:p>
        </p:txBody>
      </p:sp>
      <p:cxnSp>
        <p:nvCxnSpPr>
          <p:cNvPr id="50" name="Straight Connector 49"/>
          <p:cNvCxnSpPr>
            <a:stCxn id="30" idx="3"/>
            <a:endCxn id="1040" idx="1"/>
          </p:cNvCxnSpPr>
          <p:nvPr/>
        </p:nvCxnSpPr>
        <p:spPr>
          <a:xfrm flipV="1">
            <a:off x="9086992" y="2338041"/>
            <a:ext cx="536825" cy="66864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2" name="Rectangle 1041"/>
          <p:cNvSpPr/>
          <p:nvPr/>
        </p:nvSpPr>
        <p:spPr>
          <a:xfrm>
            <a:off x="9623817" y="2707390"/>
            <a:ext cx="2468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車輛通行證</a:t>
            </a:r>
            <a:endParaRPr lang="en-US" altLang="zh-CN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ko-KR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Thẻ thông hành xe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Connector 52"/>
          <p:cNvCxnSpPr>
            <a:stCxn id="1045" idx="1"/>
          </p:cNvCxnSpPr>
          <p:nvPr/>
        </p:nvCxnSpPr>
        <p:spPr>
          <a:xfrm flipH="1" flipV="1">
            <a:off x="9018522" y="2969900"/>
            <a:ext cx="678445" cy="129416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4" name="Rectangle 1043"/>
          <p:cNvSpPr/>
          <p:nvPr/>
        </p:nvSpPr>
        <p:spPr>
          <a:xfrm>
            <a:off x="9696967" y="3491222"/>
            <a:ext cx="2394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證件更換 </a:t>
            </a:r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 hạn thẻ</a:t>
            </a:r>
          </a:p>
        </p:txBody>
      </p:sp>
      <p:sp>
        <p:nvSpPr>
          <p:cNvPr id="1045" name="Rectangle 1044"/>
          <p:cNvSpPr/>
          <p:nvPr/>
        </p:nvSpPr>
        <p:spPr>
          <a:xfrm>
            <a:off x="9696967" y="3971680"/>
            <a:ext cx="2563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/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更改證件信息</a:t>
            </a:r>
            <a:endParaRPr lang="en-US" altLang="zh-CN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28600"/>
            <a:r>
              <a:rPr lang="en-US" altLang="ko-KR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 đổi thông tin thẻ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1044" idx="1"/>
            <a:endCxn id="30" idx="3"/>
          </p:cNvCxnSpPr>
          <p:nvPr/>
        </p:nvCxnSpPr>
        <p:spPr>
          <a:xfrm flipH="1" flipV="1">
            <a:off x="9086992" y="3006683"/>
            <a:ext cx="609975" cy="653816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1" name="Rectangle 1050"/>
          <p:cNvSpPr/>
          <p:nvPr/>
        </p:nvSpPr>
        <p:spPr>
          <a:xfrm>
            <a:off x="232058" y="2670213"/>
            <a:ext cx="2734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物品放行</a:t>
            </a:r>
            <a:r>
              <a:rPr lang="zh-CN" altLang="en-US" b="1" smtClean="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單</a:t>
            </a:r>
            <a:r>
              <a:rPr lang="en-US" altLang="zh-CN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endParaRPr lang="en-US" altLang="zh-CN" b="1" smtClean="0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b="1" smtClean="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 </a:t>
            </a:r>
            <a:r>
              <a:rPr lang="en-US" altLang="zh-CN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mang hàng ra ngoài</a:t>
            </a:r>
          </a:p>
        </p:txBody>
      </p:sp>
      <p:sp>
        <p:nvSpPr>
          <p:cNvPr id="1052" name="Rectangle 1051"/>
          <p:cNvSpPr/>
          <p:nvPr/>
        </p:nvSpPr>
        <p:spPr>
          <a:xfrm>
            <a:off x="2575933" y="5021473"/>
            <a:ext cx="5471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資安管制物品攜入攜出 </a:t>
            </a:r>
            <a:r>
              <a:rPr lang="en-US" altLang="ko-KR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 </a:t>
            </a:r>
            <a:r>
              <a:rPr lang="en-US" altLang="ko-KR" b="1" smtClean="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mang vào/ra thiết </a:t>
            </a:r>
            <a:r>
              <a:rPr lang="en-US" altLang="ko-KR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bị IT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>
            <a:stCxn id="1051" idx="3"/>
            <a:endCxn id="8" idx="2"/>
          </p:cNvCxnSpPr>
          <p:nvPr/>
        </p:nvCxnSpPr>
        <p:spPr>
          <a:xfrm>
            <a:off x="2966129" y="2993379"/>
            <a:ext cx="829400" cy="834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080684" y="4363167"/>
            <a:ext cx="0" cy="571174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042" idx="1"/>
            <a:endCxn id="30" idx="3"/>
          </p:cNvCxnSpPr>
          <p:nvPr/>
        </p:nvCxnSpPr>
        <p:spPr>
          <a:xfrm flipH="1">
            <a:off x="9086992" y="2999778"/>
            <a:ext cx="536825" cy="690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-27658"/>
            <a:ext cx="104693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02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、系</a:t>
            </a:r>
            <a:r>
              <a:rPr lang="zh-CN" altLang="en-US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統功能簡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介</a:t>
            </a:r>
            <a:r>
              <a:rPr lang="vi-VN" altLang="ko-KR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Giới </a:t>
            </a:r>
            <a:r>
              <a:rPr lang="vi-VN" altLang="ko-KR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thiệu các chức năng của hệ thống</a:t>
            </a:r>
            <a:endParaRPr lang="en-US" altLang="ko-KR" sz="20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7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095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8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  <p:cxnSp>
        <p:nvCxnSpPr>
          <p:cNvPr id="6" name="Straight Connector 5"/>
          <p:cNvCxnSpPr>
            <a:stCxn id="28" idx="2"/>
          </p:cNvCxnSpPr>
          <p:nvPr/>
        </p:nvCxnSpPr>
        <p:spPr>
          <a:xfrm flipH="1">
            <a:off x="5545070" y="1796532"/>
            <a:ext cx="448" cy="1017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74361" y="2784091"/>
            <a:ext cx="7704382" cy="148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74361" y="2798956"/>
            <a:ext cx="0" cy="635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78998" y="3434576"/>
            <a:ext cx="2520176" cy="981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客戶來訪接待</a:t>
            </a:r>
            <a:endParaRPr lang="en-US" altLang="zh-TW" b="1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ko-KR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</a:t>
            </a:r>
            <a:r>
              <a:rPr lang="en-US" altLang="zh-CN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 khách VIP</a:t>
            </a:r>
            <a:endParaRPr lang="ko-KR" altLang="en-US" b="1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2762" y="3439804"/>
            <a:ext cx="2520176" cy="981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資安管制物品攜入攜出 </a:t>
            </a:r>
            <a:r>
              <a:rPr lang="en-US" altLang="ko-KR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 mang vào/ra thiết bị IT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endCxn id="11" idx="0"/>
          </p:cNvCxnSpPr>
          <p:nvPr/>
        </p:nvCxnSpPr>
        <p:spPr>
          <a:xfrm>
            <a:off x="4522802" y="2784091"/>
            <a:ext cx="10048" cy="655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125507" y="3429064"/>
            <a:ext cx="3106472" cy="981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VIP</a:t>
            </a:r>
            <a:r>
              <a:rPr lang="zh-TW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客戶高階主管特殊</a:t>
            </a:r>
            <a:r>
              <a:rPr lang="zh-CN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停</a:t>
            </a:r>
            <a:r>
              <a:rPr lang="zh-TW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車</a:t>
            </a:r>
            <a:endParaRPr lang="en-US" altLang="zh-TW" b="1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r>
              <a:rPr lang="en-US" altLang="ko-KR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 xin đỗ xe vào vị trí VIP 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65428" y="3469952"/>
            <a:ext cx="1940295" cy="940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辦證系統</a:t>
            </a:r>
            <a:endParaRPr lang="en-US" altLang="zh-CN" b="1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Hệ thống làm thẻ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2062" y="4905457"/>
            <a:ext cx="2667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公司資料建立</a:t>
            </a:r>
            <a:endParaRPr lang="en-US" altLang="zh-CN" sz="1600">
              <a:solidFill>
                <a:schemeClr val="bg1"/>
              </a:solidFill>
            </a:endParaRPr>
          </a:p>
          <a:p>
            <a:pPr algn="ctr"/>
            <a:r>
              <a:rPr lang="en-US" altLang="ko-KR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thiết lập dữ liệu công 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42077" y="4905456"/>
            <a:ext cx="189571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車輛通行證</a:t>
            </a:r>
            <a:endParaRPr lang="en-US" altLang="zh-CN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Thẻ thông hành xe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72630" y="4905457"/>
            <a:ext cx="1380644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證件更換 </a:t>
            </a:r>
            <a:endParaRPr lang="en-US" altLang="zh-CN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 thẻ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56307" y="4885628"/>
            <a:ext cx="218225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defTabSz="228600"/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更改證件信息</a:t>
            </a:r>
            <a:endParaRPr lang="en-US" altLang="zh-CN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/>
            <a:r>
              <a:rPr lang="en-US" altLang="ko-KR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 đổi thông tin thẻ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902708" y="2784091"/>
            <a:ext cx="0" cy="6858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678743" y="2791523"/>
            <a:ext cx="0" cy="635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2"/>
            <a:endCxn id="15" idx="0"/>
          </p:cNvCxnSpPr>
          <p:nvPr/>
        </p:nvCxnSpPr>
        <p:spPr>
          <a:xfrm flipH="1">
            <a:off x="1765618" y="4410372"/>
            <a:ext cx="5169958" cy="4950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6" idx="0"/>
          </p:cNvCxnSpPr>
          <p:nvPr/>
        </p:nvCxnSpPr>
        <p:spPr>
          <a:xfrm>
            <a:off x="6937792" y="4410372"/>
            <a:ext cx="452140" cy="495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7" idx="0"/>
          </p:cNvCxnSpPr>
          <p:nvPr/>
        </p:nvCxnSpPr>
        <p:spPr>
          <a:xfrm>
            <a:off x="6937792" y="4421111"/>
            <a:ext cx="1925160" cy="4843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2"/>
            <a:endCxn id="18" idx="0"/>
          </p:cNvCxnSpPr>
          <p:nvPr/>
        </p:nvCxnSpPr>
        <p:spPr>
          <a:xfrm>
            <a:off x="6935576" y="4410372"/>
            <a:ext cx="3611860" cy="475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unched Tape 27"/>
          <p:cNvSpPr/>
          <p:nvPr/>
        </p:nvSpPr>
        <p:spPr>
          <a:xfrm>
            <a:off x="2753248" y="602788"/>
            <a:ext cx="5584539" cy="1326382"/>
          </a:xfrm>
          <a:prstGeom prst="flowChartPunchedTap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越南安全時空系統管</a:t>
            </a:r>
            <a:r>
              <a:rPr lang="zh-CN" altLang="en-US" b="1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制客戶管理模塊</a:t>
            </a:r>
            <a:endParaRPr lang="en-US" altLang="zh-CN" b="1" smtClean="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algn="ctr"/>
            <a:r>
              <a:rPr lang="en-US" altLang="ko-KR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ệ thống 114 để quản chế</a:t>
            </a:r>
            <a:r>
              <a:rPr lang="zh-CN" alt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 hình </a:t>
            </a:r>
            <a:r>
              <a:rPr lang="en-US" altLang="ko-KR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 </a:t>
            </a:r>
            <a:r>
              <a:rPr lang="en-US" altLang="ko-KR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 khách hàng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99174" y="4907317"/>
            <a:ext cx="3462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客戶駐廠證 </a:t>
            </a:r>
            <a:endParaRPr lang="en-US" altLang="zh-CN" sz="1600">
              <a:solidFill>
                <a:schemeClr val="bg1"/>
              </a:solidFill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Thẻ khách hàng công tác tại nhà máy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>
            <a:stCxn id="14" idx="2"/>
            <a:endCxn id="32" idx="0"/>
          </p:cNvCxnSpPr>
          <p:nvPr/>
        </p:nvCxnSpPr>
        <p:spPr>
          <a:xfrm flipH="1">
            <a:off x="4830578" y="4410372"/>
            <a:ext cx="2104998" cy="496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59" y="936710"/>
            <a:ext cx="388179" cy="38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0" y="-27658"/>
            <a:ext cx="104693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02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、系</a:t>
            </a:r>
            <a:r>
              <a:rPr lang="zh-CN" altLang="en-US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統功能簡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介</a:t>
            </a:r>
            <a:r>
              <a:rPr lang="vi-VN" altLang="ko-KR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Giới </a:t>
            </a:r>
            <a:r>
              <a:rPr lang="vi-VN" altLang="ko-KR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thiệu các chức năng của hệ thống</a:t>
            </a:r>
            <a:endParaRPr lang="en-US" altLang="ko-KR" sz="20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5609061" y="1929170"/>
            <a:ext cx="0" cy="8697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471961" y="2784091"/>
            <a:ext cx="9257618" cy="148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71961" y="2798956"/>
            <a:ext cx="0" cy="635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Terminator 21"/>
          <p:cNvSpPr/>
          <p:nvPr/>
        </p:nvSpPr>
        <p:spPr>
          <a:xfrm>
            <a:off x="2364058" y="775019"/>
            <a:ext cx="6612674" cy="1126273"/>
          </a:xfrm>
          <a:prstGeom prst="flowChartTerminator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越南安全時空系統管制公司幹部員工管理模塊</a:t>
            </a:r>
            <a:endParaRPr lang="en-US" altLang="zh-CN" b="1" dirty="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algn="ctr"/>
            <a:r>
              <a:rPr lang="en-US" altLang="ko-K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altLang="ko-K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ệ thống 114 để quản chế</a:t>
            </a:r>
            <a:r>
              <a:rPr lang="zh-CN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ko-K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ko-K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CBCNV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598" y="3434576"/>
            <a:ext cx="2520176" cy="981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手機端個人信息顯示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Hiển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thị thông tin cá nhân trên điện thoại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770362" y="3439804"/>
            <a:ext cx="2520176" cy="981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員工出廠放行單</a:t>
            </a:r>
            <a:endParaRPr lang="en-US" altLang="zh-TW" b="1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vi-VN" altLang="ko-KR" b="1" smtClean="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 </a:t>
            </a:r>
            <a:r>
              <a:rPr lang="vi-VN" altLang="ko-KR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đăng ký ra ngoài dành cho nhân viên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4020402" y="2784091"/>
            <a:ext cx="10048" cy="655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623107" y="3429064"/>
            <a:ext cx="1989864" cy="981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宿舍行李放行單</a:t>
            </a:r>
            <a:endParaRPr lang="en-US" altLang="zh-TW" b="1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ko-KR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 mang hàng ra khỏi KTX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63028" y="3469952"/>
            <a:ext cx="1940295" cy="940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辦證系統</a:t>
            </a:r>
            <a:endParaRPr lang="en-US" altLang="zh-CN" b="1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Hệ thống làm thẻ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9517" y="4905457"/>
            <a:ext cx="3079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車主資料建立</a:t>
            </a:r>
            <a:endParaRPr lang="en-US" altLang="zh-CN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hiết </a:t>
            </a:r>
            <a:r>
              <a:rPr lang="en-US" altLang="ko-KR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 dữ liệu Chủ xe cá nhân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7613" y="4905456"/>
            <a:ext cx="189571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車輛通行證</a:t>
            </a:r>
            <a:endParaRPr lang="en-US" altLang="zh-CN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Thẻ thông hành xe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8166" y="4905457"/>
            <a:ext cx="1380644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證件更換 </a:t>
            </a:r>
            <a:endParaRPr lang="en-US" altLang="zh-CN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altLang="zh-CN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 thẻ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521843" y="4885628"/>
            <a:ext cx="218225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defTabSz="228600"/>
            <a:r>
              <a:rPr lang="zh-CN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更改證件信息</a:t>
            </a:r>
            <a:endParaRPr lang="en-US" altLang="zh-CN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28600"/>
            <a:r>
              <a:rPr lang="en-US" altLang="ko-KR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 đổi thông tin thẻ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400308" y="2784091"/>
            <a:ext cx="0" cy="6858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729579" y="2798959"/>
            <a:ext cx="0" cy="635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2"/>
            <a:endCxn id="28" idx="0"/>
          </p:cNvCxnSpPr>
          <p:nvPr/>
        </p:nvCxnSpPr>
        <p:spPr>
          <a:xfrm flipH="1">
            <a:off x="4079314" y="4410372"/>
            <a:ext cx="2353862" cy="4950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9" idx="0"/>
          </p:cNvCxnSpPr>
          <p:nvPr/>
        </p:nvCxnSpPr>
        <p:spPr>
          <a:xfrm>
            <a:off x="6433176" y="4410372"/>
            <a:ext cx="22292" cy="495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2"/>
            <a:endCxn id="30" idx="0"/>
          </p:cNvCxnSpPr>
          <p:nvPr/>
        </p:nvCxnSpPr>
        <p:spPr>
          <a:xfrm>
            <a:off x="6433176" y="4410372"/>
            <a:ext cx="1495312" cy="4950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" idx="2"/>
            <a:endCxn id="31" idx="0"/>
          </p:cNvCxnSpPr>
          <p:nvPr/>
        </p:nvCxnSpPr>
        <p:spPr>
          <a:xfrm>
            <a:off x="6433176" y="4410372"/>
            <a:ext cx="3179796" cy="475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33" y="995135"/>
            <a:ext cx="485854" cy="33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9812311" y="3413913"/>
            <a:ext cx="2205518" cy="981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資安管制物品攜入攜出 </a:t>
            </a:r>
            <a:r>
              <a:rPr lang="en-US" altLang="ko-KR" b="1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 mang vào/ra thiết bị IT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8607991" y="2814239"/>
            <a:ext cx="10048" cy="655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0" y="-27658"/>
            <a:ext cx="104693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02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、系</a:t>
            </a:r>
            <a:r>
              <a:rPr lang="zh-CN" altLang="en-US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統功能簡</a:t>
            </a:r>
            <a:r>
              <a:rPr lang="zh-CN" altLang="en-US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介</a:t>
            </a:r>
            <a:r>
              <a:rPr lang="vi-VN" altLang="ko-KR" sz="2000" b="1" spc="300" dirty="0" smtClean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Giới </a:t>
            </a:r>
            <a:r>
              <a:rPr lang="vi-VN" altLang="ko-KR" sz="2000" b="1" spc="300" dirty="0">
                <a:ln>
                  <a:solidFill>
                    <a:prstClr val="black">
                      <a:alpha val="4500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thiệu các chức năng của hệ thống</a:t>
            </a:r>
            <a:endParaRPr lang="en-US" altLang="ko-KR" sz="2000" b="1" spc="300" dirty="0">
              <a:ln>
                <a:solidFill>
                  <a:prstClr val="black">
                    <a:alpha val="45000"/>
                  </a:prstClr>
                </a:solidFill>
              </a:ln>
              <a:solidFill>
                <a:schemeClr val="bg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9</a:t>
            </a:fld>
            <a:r>
              <a:rPr lang="en-US" altLang="zh-TW" dirty="0" smtClean="0"/>
              <a:t> /18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61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9d32b7-5b5b-4cf0-83fb-f508bac12923">
      <UserInfo>
        <DisplayName>Mago Lin(林瑞芳)</DisplayName>
        <AccountId>154</AccountId>
        <AccountType/>
      </UserInfo>
    </SharedWithUsers>
    <lcf76f155ced4ddcb4097134ff3c332f xmlns="63858f84-2891-496b-9763-a6f890a565af">
      <Terms xmlns="http://schemas.microsoft.com/office/infopath/2007/PartnerControls"/>
    </lcf76f155ced4ddcb4097134ff3c332f>
    <TaxCatchAll xmlns="789d32b7-5b5b-4cf0-83fb-f508bac129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4D691AB87FD245ABB00BB9EA8C38D6" ma:contentTypeVersion="15" ma:contentTypeDescription="Create a new document." ma:contentTypeScope="" ma:versionID="f94adf8f96e0ff8317f33e94c8555e9c">
  <xsd:schema xmlns:xsd="http://www.w3.org/2001/XMLSchema" xmlns:xs="http://www.w3.org/2001/XMLSchema" xmlns:p="http://schemas.microsoft.com/office/2006/metadata/properties" xmlns:ns2="63858f84-2891-496b-9763-a6f890a565af" xmlns:ns3="789d32b7-5b5b-4cf0-83fb-f508bac12923" targetNamespace="http://schemas.microsoft.com/office/2006/metadata/properties" ma:root="true" ma:fieldsID="8c31bcb848c985a32cbe371dce5141af" ns2:_="" ns3:_="">
    <xsd:import namespace="63858f84-2891-496b-9763-a6f890a565af"/>
    <xsd:import namespace="789d32b7-5b5b-4cf0-83fb-f508bac129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58f84-2891-496b-9763-a6f890a565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2b78c94-a0c6-4168-a0c0-f9d9c6c8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d32b7-5b5b-4cf0-83fb-f508bac1292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f615779-80f3-4026-ab2b-88a71ac1ddc5}" ma:internalName="TaxCatchAll" ma:showField="CatchAllData" ma:web="789d32b7-5b5b-4cf0-83fb-f508bac129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A1840-26A9-4EBE-82FD-3B9FDF7079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C0F7E1-9319-452E-8E07-45B1E0A0FBE0}">
  <ds:schemaRefs>
    <ds:schemaRef ds:uri="63858f84-2891-496b-9763-a6f890a565a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9d32b7-5b5b-4cf0-83fb-f508bac1292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A61CFD-B9CF-4DCE-B682-56185026EBC6}">
  <ds:schemaRefs>
    <ds:schemaRef ds:uri="63858f84-2891-496b-9763-a6f890a565af"/>
    <ds:schemaRef ds:uri="789d32b7-5b5b-4cf0-83fb-f508bac129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21754</TotalTime>
  <Words>2623</Words>
  <Application>Microsoft Office PowerPoint</Application>
  <PresentationFormat>宽屏</PresentationFormat>
  <Paragraphs>287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굴림</vt:lpstr>
      <vt:lpstr>Microsoft JhengHei</vt:lpstr>
      <vt:lpstr>Microsoft JhengHei</vt:lpstr>
      <vt:lpstr>Montserrat</vt:lpstr>
      <vt:lpstr>Montserrat Black</vt:lpstr>
      <vt:lpstr>Montserrat Light</vt:lpstr>
      <vt:lpstr>Montserrat Semi Bold</vt:lpstr>
      <vt:lpstr>新細明體</vt:lpstr>
      <vt:lpstr>黑体</vt:lpstr>
      <vt:lpstr>宋体</vt:lpstr>
      <vt:lpstr>Microsoft YaHei</vt:lpstr>
      <vt:lpstr>Arial</vt:lpstr>
      <vt:lpstr>Calibri</vt:lpstr>
      <vt:lpstr>Candara</vt:lpstr>
      <vt:lpstr>Tahoma</vt:lpstr>
      <vt:lpstr>Times New Roman</vt:lpstr>
      <vt:lpstr>Wingdings</vt:lpstr>
      <vt:lpstr>2_Office 佈景主題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Allenblue Lan (藍子翔)</dc:creator>
  <cp:lastModifiedBy>Vuong Than</cp:lastModifiedBy>
  <cp:revision>1069</cp:revision>
  <dcterms:created xsi:type="dcterms:W3CDTF">2021-12-10T01:00:26Z</dcterms:created>
  <dcterms:modified xsi:type="dcterms:W3CDTF">2023-08-03T01:42:54Z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ContentTypeId">
    <vt:lpwstr>0x010100204D691AB87FD245ABB00BB9EA8C38D6</vt:lpwstr>
  </property>
  <property fmtid="{D5CDD505-2E9C-101B-9397-08002B2CF9AE}" pid="4" name="MediaServiceImageTags">
    <vt:lpwstr/>
  </property>
</Properties>
</file>